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League Spartan"/>
      <p:regular r:id="rId19"/>
      <p:bold r:id="rId20"/>
    </p:embeddedFont>
    <p:embeddedFont>
      <p:font typeface="Roboto"/>
      <p:regular r:id="rId21"/>
      <p:bold r:id="rId22"/>
      <p:italic r:id="rId23"/>
      <p:boldItalic r:id="rId24"/>
    </p:embeddedFont>
    <p:embeddedFont>
      <p:font typeface="Lato"/>
      <p:regular r:id="rId25"/>
      <p:bold r:id="rId26"/>
      <p:italic r:id="rId27"/>
      <p:boldItalic r:id="rId28"/>
    </p:embeddedFont>
    <p:embeddedFont>
      <p:font typeface="Poppins"/>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eagueSpartan-bold.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italic.fntdata"/><Relationship Id="rId30" Type="http://schemas.openxmlformats.org/officeDocument/2006/relationships/font" Target="fonts/Poppins-bold.fntdata"/><Relationship Id="rId11" Type="http://schemas.openxmlformats.org/officeDocument/2006/relationships/slide" Target="slides/slide5.xml"/><Relationship Id="rId33" Type="http://schemas.openxmlformats.org/officeDocument/2006/relationships/font" Target="fonts/HelveticaNeue-regular.fntdata"/><Relationship Id="rId10" Type="http://schemas.openxmlformats.org/officeDocument/2006/relationships/slide" Target="slides/slide4.xml"/><Relationship Id="rId32" Type="http://schemas.openxmlformats.org/officeDocument/2006/relationships/font" Target="fonts/Poppins-boldItalic.fntdata"/><Relationship Id="rId13" Type="http://schemas.openxmlformats.org/officeDocument/2006/relationships/slide" Target="slides/slide7.xml"/><Relationship Id="rId35" Type="http://schemas.openxmlformats.org/officeDocument/2006/relationships/font" Target="fonts/HelveticaNeue-italic.fntdata"/><Relationship Id="rId12" Type="http://schemas.openxmlformats.org/officeDocument/2006/relationships/slide" Target="slides/slide6.xml"/><Relationship Id="rId34" Type="http://schemas.openxmlformats.org/officeDocument/2006/relationships/font" Target="fonts/HelveticaNeue-bold.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HelveticaNeue-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eagueSpartan-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327826991_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g3332782699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327826991_5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0" name="Google Shape;300;g33327826991_5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327826991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6" name="Google Shape;326;g33327826991_2_2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327826991_2_2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g33327826991_2_2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327826991_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g33327826991_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327826991_2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g33327826991_2_1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3327826991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g33327826991_2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3327826991_5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g33327826991_5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327826991_5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g33327826991_5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327826991_2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33327826991_2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3327826991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33327826991_2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327826991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33327826991_2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lnSpc>
                <a:spcPct val="100000"/>
              </a:lnSpc>
              <a:spcBef>
                <a:spcPts val="300"/>
              </a:spcBef>
              <a:spcAft>
                <a:spcPts val="0"/>
              </a:spcAft>
              <a:buClr>
                <a:srgbClr val="888888"/>
              </a:buClr>
              <a:buSzPts val="1600"/>
              <a:buNone/>
              <a:defRPr>
                <a:solidFill>
                  <a:srgbClr val="888888"/>
                </a:solidFill>
              </a:defRPr>
            </a:lvl1pPr>
            <a:lvl2pPr lvl="1" algn="ctr">
              <a:lnSpc>
                <a:spcPct val="100000"/>
              </a:lnSpc>
              <a:spcBef>
                <a:spcPts val="300"/>
              </a:spcBef>
              <a:spcAft>
                <a:spcPts val="0"/>
              </a:spcAft>
              <a:buClr>
                <a:srgbClr val="888888"/>
              </a:buClr>
              <a:buSzPts val="1400"/>
              <a:buNone/>
              <a:defRPr>
                <a:solidFill>
                  <a:srgbClr val="888888"/>
                </a:solidFill>
              </a:defRPr>
            </a:lvl2pPr>
            <a:lvl3pPr lvl="2" algn="ctr">
              <a:lnSpc>
                <a:spcPct val="100000"/>
              </a:lnSpc>
              <a:spcBef>
                <a:spcPts val="200"/>
              </a:spcBef>
              <a:spcAft>
                <a:spcPts val="0"/>
              </a:spcAft>
              <a:buClr>
                <a:srgbClr val="888888"/>
              </a:buClr>
              <a:buSzPts val="1200"/>
              <a:buNone/>
              <a:defRPr>
                <a:solidFill>
                  <a:srgbClr val="888888"/>
                </a:solidFill>
              </a:defRPr>
            </a:lvl3pPr>
            <a:lvl4pPr lvl="3" algn="ctr">
              <a:lnSpc>
                <a:spcPct val="100000"/>
              </a:lnSpc>
              <a:spcBef>
                <a:spcPts val="200"/>
              </a:spcBef>
              <a:spcAft>
                <a:spcPts val="0"/>
              </a:spcAft>
              <a:buClr>
                <a:srgbClr val="888888"/>
              </a:buClr>
              <a:buSzPts val="1000"/>
              <a:buNone/>
              <a:defRPr>
                <a:solidFill>
                  <a:srgbClr val="888888"/>
                </a:solidFill>
              </a:defRPr>
            </a:lvl4pPr>
            <a:lvl5pPr lvl="4" algn="ctr">
              <a:lnSpc>
                <a:spcPct val="100000"/>
              </a:lnSpc>
              <a:spcBef>
                <a:spcPts val="200"/>
              </a:spcBef>
              <a:spcAft>
                <a:spcPts val="0"/>
              </a:spcAft>
              <a:buClr>
                <a:srgbClr val="888888"/>
              </a:buClr>
              <a:buSzPts val="1000"/>
              <a:buNone/>
              <a:defRPr>
                <a:solidFill>
                  <a:srgbClr val="888888"/>
                </a:solidFill>
              </a:defRPr>
            </a:lvl5pPr>
            <a:lvl6pPr lvl="5" algn="ctr">
              <a:lnSpc>
                <a:spcPct val="100000"/>
              </a:lnSpc>
              <a:spcBef>
                <a:spcPts val="200"/>
              </a:spcBef>
              <a:spcAft>
                <a:spcPts val="0"/>
              </a:spcAft>
              <a:buClr>
                <a:srgbClr val="888888"/>
              </a:buClr>
              <a:buSzPts val="1000"/>
              <a:buNone/>
              <a:defRPr>
                <a:solidFill>
                  <a:srgbClr val="888888"/>
                </a:solidFill>
              </a:defRPr>
            </a:lvl6pPr>
            <a:lvl7pPr lvl="6" algn="ctr">
              <a:lnSpc>
                <a:spcPct val="100000"/>
              </a:lnSpc>
              <a:spcBef>
                <a:spcPts val="200"/>
              </a:spcBef>
              <a:spcAft>
                <a:spcPts val="0"/>
              </a:spcAft>
              <a:buClr>
                <a:srgbClr val="888888"/>
              </a:buClr>
              <a:buSzPts val="1000"/>
              <a:buNone/>
              <a:defRPr>
                <a:solidFill>
                  <a:srgbClr val="888888"/>
                </a:solidFill>
              </a:defRPr>
            </a:lvl7pPr>
            <a:lvl8pPr lvl="7" algn="ctr">
              <a:lnSpc>
                <a:spcPct val="100000"/>
              </a:lnSpc>
              <a:spcBef>
                <a:spcPts val="200"/>
              </a:spcBef>
              <a:spcAft>
                <a:spcPts val="0"/>
              </a:spcAft>
              <a:buClr>
                <a:srgbClr val="888888"/>
              </a:buClr>
              <a:buSzPts val="1000"/>
              <a:buNone/>
              <a:defRPr>
                <a:solidFill>
                  <a:srgbClr val="888888"/>
                </a:solidFill>
              </a:defRPr>
            </a:lvl8pPr>
            <a:lvl9pPr lvl="8" algn="ctr">
              <a:lnSpc>
                <a:spcPct val="100000"/>
              </a:lnSpc>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lnSpc>
                <a:spcPct val="100000"/>
              </a:lnSpc>
              <a:spcBef>
                <a:spcPts val="0"/>
              </a:spcBef>
              <a:spcAft>
                <a:spcPts val="0"/>
              </a:spcAft>
              <a:buClr>
                <a:schemeClr val="dk1"/>
              </a:buClr>
              <a:buSzPts val="2000"/>
              <a:buFont typeface="Calibri"/>
              <a:buNone/>
              <a:defRPr b="1" sz="2000"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rgbClr val="888888"/>
              </a:buClr>
              <a:buSzPts val="1000"/>
              <a:buNone/>
              <a:defRPr sz="1000">
                <a:solidFill>
                  <a:srgbClr val="888888"/>
                </a:solidFill>
              </a:defRPr>
            </a:lvl1pPr>
            <a:lvl2pPr indent="-228600" lvl="1" marL="914400" algn="l">
              <a:lnSpc>
                <a:spcPct val="100000"/>
              </a:lnSpc>
              <a:spcBef>
                <a:spcPts val="200"/>
              </a:spcBef>
              <a:spcAft>
                <a:spcPts val="0"/>
              </a:spcAft>
              <a:buClr>
                <a:srgbClr val="888888"/>
              </a:buClr>
              <a:buSzPts val="900"/>
              <a:buNone/>
              <a:defRPr sz="900">
                <a:solidFill>
                  <a:srgbClr val="888888"/>
                </a:solidFill>
              </a:defRPr>
            </a:lvl2pPr>
            <a:lvl3pPr indent="-228600" lvl="2" marL="1371600" algn="l">
              <a:lnSpc>
                <a:spcPct val="100000"/>
              </a:lnSpc>
              <a:spcBef>
                <a:spcPts val="200"/>
              </a:spcBef>
              <a:spcAft>
                <a:spcPts val="0"/>
              </a:spcAft>
              <a:buClr>
                <a:srgbClr val="888888"/>
              </a:buClr>
              <a:buSzPts val="800"/>
              <a:buNone/>
              <a:defRPr sz="800">
                <a:solidFill>
                  <a:srgbClr val="888888"/>
                </a:solidFill>
              </a:defRPr>
            </a:lvl3pPr>
            <a:lvl4pPr indent="-228600" lvl="3" marL="1828800" algn="l">
              <a:lnSpc>
                <a:spcPct val="100000"/>
              </a:lnSpc>
              <a:spcBef>
                <a:spcPts val="100"/>
              </a:spcBef>
              <a:spcAft>
                <a:spcPts val="0"/>
              </a:spcAft>
              <a:buClr>
                <a:srgbClr val="888888"/>
              </a:buClr>
              <a:buSzPts val="700"/>
              <a:buNone/>
              <a:defRPr sz="700">
                <a:solidFill>
                  <a:srgbClr val="888888"/>
                </a:solidFill>
              </a:defRPr>
            </a:lvl4pPr>
            <a:lvl5pPr indent="-228600" lvl="4" marL="2286000" algn="l">
              <a:lnSpc>
                <a:spcPct val="100000"/>
              </a:lnSpc>
              <a:spcBef>
                <a:spcPts val="100"/>
              </a:spcBef>
              <a:spcAft>
                <a:spcPts val="0"/>
              </a:spcAft>
              <a:buClr>
                <a:srgbClr val="888888"/>
              </a:buClr>
              <a:buSzPts val="700"/>
              <a:buNone/>
              <a:defRPr sz="700">
                <a:solidFill>
                  <a:srgbClr val="888888"/>
                </a:solidFill>
              </a:defRPr>
            </a:lvl5pPr>
            <a:lvl6pPr indent="-228600" lvl="5" marL="2743200" algn="l">
              <a:lnSpc>
                <a:spcPct val="100000"/>
              </a:lnSpc>
              <a:spcBef>
                <a:spcPts val="100"/>
              </a:spcBef>
              <a:spcAft>
                <a:spcPts val="0"/>
              </a:spcAft>
              <a:buClr>
                <a:srgbClr val="888888"/>
              </a:buClr>
              <a:buSzPts val="700"/>
              <a:buNone/>
              <a:defRPr sz="700">
                <a:solidFill>
                  <a:srgbClr val="888888"/>
                </a:solidFill>
              </a:defRPr>
            </a:lvl6pPr>
            <a:lvl7pPr indent="-228600" lvl="6" marL="3200400" algn="l">
              <a:lnSpc>
                <a:spcPct val="100000"/>
              </a:lnSpc>
              <a:spcBef>
                <a:spcPts val="100"/>
              </a:spcBef>
              <a:spcAft>
                <a:spcPts val="0"/>
              </a:spcAft>
              <a:buClr>
                <a:srgbClr val="888888"/>
              </a:buClr>
              <a:buSzPts val="700"/>
              <a:buNone/>
              <a:defRPr sz="700">
                <a:solidFill>
                  <a:srgbClr val="888888"/>
                </a:solidFill>
              </a:defRPr>
            </a:lvl7pPr>
            <a:lvl8pPr indent="-228600" lvl="7" marL="3657600" algn="l">
              <a:lnSpc>
                <a:spcPct val="100000"/>
              </a:lnSpc>
              <a:spcBef>
                <a:spcPts val="100"/>
              </a:spcBef>
              <a:spcAft>
                <a:spcPts val="0"/>
              </a:spcAft>
              <a:buClr>
                <a:srgbClr val="888888"/>
              </a:buClr>
              <a:buSzPts val="700"/>
              <a:buNone/>
              <a:defRPr sz="700">
                <a:solidFill>
                  <a:srgbClr val="888888"/>
                </a:solidFill>
              </a:defRPr>
            </a:lvl8pPr>
            <a:lvl9pPr indent="-228600" lvl="8" marL="4114800" algn="l">
              <a:lnSpc>
                <a:spcPct val="100000"/>
              </a:lnSpc>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lnSpc>
                <a:spcPct val="100000"/>
              </a:lnSpc>
              <a:spcBef>
                <a:spcPts val="300"/>
              </a:spcBef>
              <a:spcAft>
                <a:spcPts val="0"/>
              </a:spcAft>
              <a:buClr>
                <a:schemeClr val="dk1"/>
              </a:buClr>
              <a:buSzPts val="1400"/>
              <a:buChar char="•"/>
              <a:defRPr sz="1400"/>
            </a:lvl1pPr>
            <a:lvl2pPr indent="-304800" lvl="1" marL="914400" algn="l">
              <a:lnSpc>
                <a:spcPct val="100000"/>
              </a:lnSpc>
              <a:spcBef>
                <a:spcPts val="200"/>
              </a:spcBef>
              <a:spcAft>
                <a:spcPts val="0"/>
              </a:spcAft>
              <a:buClr>
                <a:schemeClr val="dk1"/>
              </a:buClr>
              <a:buSzPts val="1200"/>
              <a:buChar char="–"/>
              <a:defRPr sz="1200"/>
            </a:lvl2pPr>
            <a:lvl3pPr indent="-292100" lvl="2" marL="1371600" algn="l">
              <a:lnSpc>
                <a:spcPct val="100000"/>
              </a:lnSpc>
              <a:spcBef>
                <a:spcPts val="200"/>
              </a:spcBef>
              <a:spcAft>
                <a:spcPts val="0"/>
              </a:spcAft>
              <a:buClr>
                <a:schemeClr val="dk1"/>
              </a:buClr>
              <a:buSzPts val="1000"/>
              <a:buChar char="•"/>
              <a:defRPr sz="1000"/>
            </a:lvl3pPr>
            <a:lvl4pPr indent="-285750" lvl="3" marL="1828800" algn="l">
              <a:lnSpc>
                <a:spcPct val="100000"/>
              </a:lnSpc>
              <a:spcBef>
                <a:spcPts val="200"/>
              </a:spcBef>
              <a:spcAft>
                <a:spcPts val="0"/>
              </a:spcAft>
              <a:buClr>
                <a:schemeClr val="dk1"/>
              </a:buClr>
              <a:buSzPts val="900"/>
              <a:buChar char="–"/>
              <a:defRPr sz="900"/>
            </a:lvl4pPr>
            <a:lvl5pPr indent="-285750" lvl="4" marL="2286000" algn="l">
              <a:lnSpc>
                <a:spcPct val="100000"/>
              </a:lnSpc>
              <a:spcBef>
                <a:spcPts val="200"/>
              </a:spcBef>
              <a:spcAft>
                <a:spcPts val="0"/>
              </a:spcAft>
              <a:buClr>
                <a:schemeClr val="dk1"/>
              </a:buClr>
              <a:buSzPts val="900"/>
              <a:buChar char="»"/>
              <a:defRPr sz="900"/>
            </a:lvl5pPr>
            <a:lvl6pPr indent="-285750" lvl="5" marL="2743200" algn="l">
              <a:lnSpc>
                <a:spcPct val="100000"/>
              </a:lnSpc>
              <a:spcBef>
                <a:spcPts val="200"/>
              </a:spcBef>
              <a:spcAft>
                <a:spcPts val="0"/>
              </a:spcAft>
              <a:buClr>
                <a:schemeClr val="dk1"/>
              </a:buClr>
              <a:buSzPts val="900"/>
              <a:buChar char="•"/>
              <a:defRPr sz="900"/>
            </a:lvl6pPr>
            <a:lvl7pPr indent="-285750" lvl="6" marL="3200400" algn="l">
              <a:lnSpc>
                <a:spcPct val="100000"/>
              </a:lnSpc>
              <a:spcBef>
                <a:spcPts val="200"/>
              </a:spcBef>
              <a:spcAft>
                <a:spcPts val="0"/>
              </a:spcAft>
              <a:buClr>
                <a:schemeClr val="dk1"/>
              </a:buClr>
              <a:buSzPts val="900"/>
              <a:buChar char="•"/>
              <a:defRPr sz="900"/>
            </a:lvl7pPr>
            <a:lvl8pPr indent="-285750" lvl="7" marL="3657600" algn="l">
              <a:lnSpc>
                <a:spcPct val="100000"/>
              </a:lnSpc>
              <a:spcBef>
                <a:spcPts val="200"/>
              </a:spcBef>
              <a:spcAft>
                <a:spcPts val="0"/>
              </a:spcAft>
              <a:buClr>
                <a:schemeClr val="dk1"/>
              </a:buClr>
              <a:buSzPts val="900"/>
              <a:buChar char="•"/>
              <a:defRPr sz="900"/>
            </a:lvl8pPr>
            <a:lvl9pPr indent="-285750" lvl="8" marL="4114800" algn="l">
              <a:lnSpc>
                <a:spcPct val="100000"/>
              </a:lnSpc>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lnSpc>
                <a:spcPct val="100000"/>
              </a:lnSpc>
              <a:spcBef>
                <a:spcPts val="200"/>
              </a:spcBef>
              <a:spcAft>
                <a:spcPts val="0"/>
              </a:spcAft>
              <a:buClr>
                <a:schemeClr val="dk1"/>
              </a:buClr>
              <a:buSzPts val="1200"/>
              <a:buNone/>
              <a:defRPr b="1" sz="1200"/>
            </a:lvl1pPr>
            <a:lvl2pPr indent="-228600" lvl="1" marL="914400" algn="l">
              <a:lnSpc>
                <a:spcPct val="100000"/>
              </a:lnSpc>
              <a:spcBef>
                <a:spcPts val="200"/>
              </a:spcBef>
              <a:spcAft>
                <a:spcPts val="0"/>
              </a:spcAft>
              <a:buClr>
                <a:schemeClr val="dk1"/>
              </a:buClr>
              <a:buSzPts val="1000"/>
              <a:buNone/>
              <a:defRPr b="1" sz="1000"/>
            </a:lvl2pPr>
            <a:lvl3pPr indent="-228600" lvl="2" marL="1371600" algn="l">
              <a:lnSpc>
                <a:spcPct val="100000"/>
              </a:lnSpc>
              <a:spcBef>
                <a:spcPts val="200"/>
              </a:spcBef>
              <a:spcAft>
                <a:spcPts val="0"/>
              </a:spcAft>
              <a:buClr>
                <a:schemeClr val="dk1"/>
              </a:buClr>
              <a:buSzPts val="900"/>
              <a:buNone/>
              <a:defRPr b="1" sz="900"/>
            </a:lvl3pPr>
            <a:lvl4pPr indent="-228600" lvl="3" marL="1828800" algn="l">
              <a:lnSpc>
                <a:spcPct val="100000"/>
              </a:lnSpc>
              <a:spcBef>
                <a:spcPts val="200"/>
              </a:spcBef>
              <a:spcAft>
                <a:spcPts val="0"/>
              </a:spcAft>
              <a:buClr>
                <a:schemeClr val="dk1"/>
              </a:buClr>
              <a:buSzPts val="800"/>
              <a:buNone/>
              <a:defRPr b="1" sz="800"/>
            </a:lvl4pPr>
            <a:lvl5pPr indent="-228600" lvl="4" marL="2286000" algn="l">
              <a:lnSpc>
                <a:spcPct val="100000"/>
              </a:lnSpc>
              <a:spcBef>
                <a:spcPts val="200"/>
              </a:spcBef>
              <a:spcAft>
                <a:spcPts val="0"/>
              </a:spcAft>
              <a:buClr>
                <a:schemeClr val="dk1"/>
              </a:buClr>
              <a:buSzPts val="800"/>
              <a:buNone/>
              <a:defRPr b="1" sz="800"/>
            </a:lvl5pPr>
            <a:lvl6pPr indent="-228600" lvl="5" marL="2743200" algn="l">
              <a:lnSpc>
                <a:spcPct val="100000"/>
              </a:lnSpc>
              <a:spcBef>
                <a:spcPts val="200"/>
              </a:spcBef>
              <a:spcAft>
                <a:spcPts val="0"/>
              </a:spcAft>
              <a:buClr>
                <a:schemeClr val="dk1"/>
              </a:buClr>
              <a:buSzPts val="800"/>
              <a:buNone/>
              <a:defRPr b="1" sz="800"/>
            </a:lvl6pPr>
            <a:lvl7pPr indent="-228600" lvl="6" marL="3200400" algn="l">
              <a:lnSpc>
                <a:spcPct val="100000"/>
              </a:lnSpc>
              <a:spcBef>
                <a:spcPts val="200"/>
              </a:spcBef>
              <a:spcAft>
                <a:spcPts val="0"/>
              </a:spcAft>
              <a:buClr>
                <a:schemeClr val="dk1"/>
              </a:buClr>
              <a:buSzPts val="800"/>
              <a:buNone/>
              <a:defRPr b="1" sz="800"/>
            </a:lvl7pPr>
            <a:lvl8pPr indent="-228600" lvl="7" marL="3657600" algn="l">
              <a:lnSpc>
                <a:spcPct val="100000"/>
              </a:lnSpc>
              <a:spcBef>
                <a:spcPts val="200"/>
              </a:spcBef>
              <a:spcAft>
                <a:spcPts val="0"/>
              </a:spcAft>
              <a:buClr>
                <a:schemeClr val="dk1"/>
              </a:buClr>
              <a:buSzPts val="800"/>
              <a:buNone/>
              <a:defRPr b="1" sz="800"/>
            </a:lvl8pPr>
            <a:lvl9pPr indent="-228600" lvl="8" marL="4114800" algn="l">
              <a:lnSpc>
                <a:spcPct val="100000"/>
              </a:lnSpc>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lnSpc>
                <a:spcPct val="100000"/>
              </a:lnSpc>
              <a:spcBef>
                <a:spcPts val="200"/>
              </a:spcBef>
              <a:spcAft>
                <a:spcPts val="0"/>
              </a:spcAft>
              <a:buClr>
                <a:schemeClr val="dk1"/>
              </a:buClr>
              <a:buSzPts val="1200"/>
              <a:buChar char="•"/>
              <a:defRPr sz="1200"/>
            </a:lvl1pPr>
            <a:lvl2pPr indent="-292100" lvl="1" marL="914400" algn="l">
              <a:lnSpc>
                <a:spcPct val="100000"/>
              </a:lnSpc>
              <a:spcBef>
                <a:spcPts val="200"/>
              </a:spcBef>
              <a:spcAft>
                <a:spcPts val="0"/>
              </a:spcAft>
              <a:buClr>
                <a:schemeClr val="dk1"/>
              </a:buClr>
              <a:buSzPts val="1000"/>
              <a:buChar char="–"/>
              <a:defRPr sz="1000"/>
            </a:lvl2pPr>
            <a:lvl3pPr indent="-285750" lvl="2" marL="1371600" algn="l">
              <a:lnSpc>
                <a:spcPct val="100000"/>
              </a:lnSpc>
              <a:spcBef>
                <a:spcPts val="200"/>
              </a:spcBef>
              <a:spcAft>
                <a:spcPts val="0"/>
              </a:spcAft>
              <a:buClr>
                <a:schemeClr val="dk1"/>
              </a:buClr>
              <a:buSzPts val="900"/>
              <a:buChar char="•"/>
              <a:defRPr sz="900"/>
            </a:lvl3pPr>
            <a:lvl4pPr indent="-279400" lvl="3" marL="1828800" algn="l">
              <a:lnSpc>
                <a:spcPct val="100000"/>
              </a:lnSpc>
              <a:spcBef>
                <a:spcPts val="200"/>
              </a:spcBef>
              <a:spcAft>
                <a:spcPts val="0"/>
              </a:spcAft>
              <a:buClr>
                <a:schemeClr val="dk1"/>
              </a:buClr>
              <a:buSzPts val="800"/>
              <a:buChar char="–"/>
              <a:defRPr sz="800"/>
            </a:lvl4pPr>
            <a:lvl5pPr indent="-279400" lvl="4" marL="2286000" algn="l">
              <a:lnSpc>
                <a:spcPct val="100000"/>
              </a:lnSpc>
              <a:spcBef>
                <a:spcPts val="200"/>
              </a:spcBef>
              <a:spcAft>
                <a:spcPts val="0"/>
              </a:spcAft>
              <a:buClr>
                <a:schemeClr val="dk1"/>
              </a:buClr>
              <a:buSzPts val="800"/>
              <a:buChar char="»"/>
              <a:defRPr sz="800"/>
            </a:lvl5pPr>
            <a:lvl6pPr indent="-279400" lvl="5" marL="2743200" algn="l">
              <a:lnSpc>
                <a:spcPct val="100000"/>
              </a:lnSpc>
              <a:spcBef>
                <a:spcPts val="200"/>
              </a:spcBef>
              <a:spcAft>
                <a:spcPts val="0"/>
              </a:spcAft>
              <a:buClr>
                <a:schemeClr val="dk1"/>
              </a:buClr>
              <a:buSzPts val="800"/>
              <a:buChar char="•"/>
              <a:defRPr sz="800"/>
            </a:lvl6pPr>
            <a:lvl7pPr indent="-279400" lvl="6" marL="3200400" algn="l">
              <a:lnSpc>
                <a:spcPct val="100000"/>
              </a:lnSpc>
              <a:spcBef>
                <a:spcPts val="200"/>
              </a:spcBef>
              <a:spcAft>
                <a:spcPts val="0"/>
              </a:spcAft>
              <a:buClr>
                <a:schemeClr val="dk1"/>
              </a:buClr>
              <a:buSzPts val="800"/>
              <a:buChar char="•"/>
              <a:defRPr sz="800"/>
            </a:lvl7pPr>
            <a:lvl8pPr indent="-279400" lvl="7" marL="3657600" algn="l">
              <a:lnSpc>
                <a:spcPct val="100000"/>
              </a:lnSpc>
              <a:spcBef>
                <a:spcPts val="200"/>
              </a:spcBef>
              <a:spcAft>
                <a:spcPts val="0"/>
              </a:spcAft>
              <a:buClr>
                <a:schemeClr val="dk1"/>
              </a:buClr>
              <a:buSzPts val="800"/>
              <a:buChar char="•"/>
              <a:defRPr sz="800"/>
            </a:lvl8pPr>
            <a:lvl9pPr indent="-279400" lvl="8" marL="4114800" algn="l">
              <a:lnSpc>
                <a:spcPct val="100000"/>
              </a:lnSpc>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lnSpc>
                <a:spcPct val="100000"/>
              </a:lnSpc>
              <a:spcBef>
                <a:spcPts val="300"/>
              </a:spcBef>
              <a:spcAft>
                <a:spcPts val="0"/>
              </a:spcAft>
              <a:buClr>
                <a:schemeClr val="dk1"/>
              </a:buClr>
              <a:buSzPts val="1600"/>
              <a:buChar char="•"/>
              <a:defRPr sz="1600"/>
            </a:lvl1pPr>
            <a:lvl2pPr indent="-317500" lvl="1" marL="914400" algn="l">
              <a:lnSpc>
                <a:spcPct val="100000"/>
              </a:lnSpc>
              <a:spcBef>
                <a:spcPts val="300"/>
              </a:spcBef>
              <a:spcAft>
                <a:spcPts val="0"/>
              </a:spcAft>
              <a:buClr>
                <a:schemeClr val="dk1"/>
              </a:buClr>
              <a:buSzPts val="1400"/>
              <a:buChar char="–"/>
              <a:defRPr sz="1400"/>
            </a:lvl2pPr>
            <a:lvl3pPr indent="-304800" lvl="2" marL="1371600" algn="l">
              <a:lnSpc>
                <a:spcPct val="100000"/>
              </a:lnSpc>
              <a:spcBef>
                <a:spcPts val="200"/>
              </a:spcBef>
              <a:spcAft>
                <a:spcPts val="0"/>
              </a:spcAft>
              <a:buClr>
                <a:schemeClr val="dk1"/>
              </a:buClr>
              <a:buSzPts val="1200"/>
              <a:buChar char="•"/>
              <a:defRPr sz="1200"/>
            </a:lvl3pPr>
            <a:lvl4pPr indent="-292100" lvl="3" marL="1828800" algn="l">
              <a:lnSpc>
                <a:spcPct val="100000"/>
              </a:lnSpc>
              <a:spcBef>
                <a:spcPts val="200"/>
              </a:spcBef>
              <a:spcAft>
                <a:spcPts val="0"/>
              </a:spcAft>
              <a:buClr>
                <a:schemeClr val="dk1"/>
              </a:buClr>
              <a:buSzPts val="1000"/>
              <a:buChar char="–"/>
              <a:defRPr sz="1000"/>
            </a:lvl4pPr>
            <a:lvl5pPr indent="-292100" lvl="4" marL="2286000" algn="l">
              <a:lnSpc>
                <a:spcPct val="100000"/>
              </a:lnSpc>
              <a:spcBef>
                <a:spcPts val="200"/>
              </a:spcBef>
              <a:spcAft>
                <a:spcPts val="0"/>
              </a:spcAft>
              <a:buClr>
                <a:schemeClr val="dk1"/>
              </a:buClr>
              <a:buSzPts val="1000"/>
              <a:buChar char="»"/>
              <a:defRPr sz="1000"/>
            </a:lvl5pPr>
            <a:lvl6pPr indent="-292100" lvl="5" marL="2743200" algn="l">
              <a:lnSpc>
                <a:spcPct val="100000"/>
              </a:lnSpc>
              <a:spcBef>
                <a:spcPts val="200"/>
              </a:spcBef>
              <a:spcAft>
                <a:spcPts val="0"/>
              </a:spcAft>
              <a:buClr>
                <a:schemeClr val="dk1"/>
              </a:buClr>
              <a:buSzPts val="1000"/>
              <a:buChar char="•"/>
              <a:defRPr sz="1000"/>
            </a:lvl6pPr>
            <a:lvl7pPr indent="-292100" lvl="6" marL="3200400" algn="l">
              <a:lnSpc>
                <a:spcPct val="100000"/>
              </a:lnSpc>
              <a:spcBef>
                <a:spcPts val="200"/>
              </a:spcBef>
              <a:spcAft>
                <a:spcPts val="0"/>
              </a:spcAft>
              <a:buClr>
                <a:schemeClr val="dk1"/>
              </a:buClr>
              <a:buSzPts val="1000"/>
              <a:buChar char="•"/>
              <a:defRPr sz="1000"/>
            </a:lvl7pPr>
            <a:lvl8pPr indent="-292100" lvl="7" marL="3657600" algn="l">
              <a:lnSpc>
                <a:spcPct val="100000"/>
              </a:lnSpc>
              <a:spcBef>
                <a:spcPts val="200"/>
              </a:spcBef>
              <a:spcAft>
                <a:spcPts val="0"/>
              </a:spcAft>
              <a:buClr>
                <a:schemeClr val="dk1"/>
              </a:buClr>
              <a:buSzPts val="1000"/>
              <a:buChar char="•"/>
              <a:defRPr sz="1000"/>
            </a:lvl8pPr>
            <a:lvl9pPr indent="-292100" lvl="8" marL="4114800" algn="l">
              <a:lnSpc>
                <a:spcPct val="100000"/>
              </a:lnSpc>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lnSpc>
                <a:spcPct val="100000"/>
              </a:lnSpc>
              <a:spcBef>
                <a:spcPts val="0"/>
              </a:spcBef>
              <a:spcAft>
                <a:spcPts val="0"/>
              </a:spcAft>
              <a:buClr>
                <a:schemeClr val="dk1"/>
              </a:buClr>
              <a:buSzPts val="1000"/>
              <a:buFont typeface="Calibri"/>
              <a:buNone/>
              <a:defRPr b="1" sz="1000"/>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lnSpc>
                <a:spcPct val="100000"/>
              </a:lnSpc>
              <a:spcBef>
                <a:spcPts val="100"/>
              </a:spcBef>
              <a:spcAft>
                <a:spcPts val="0"/>
              </a:spcAft>
              <a:buClr>
                <a:schemeClr val="dk1"/>
              </a:buClr>
              <a:buSzPts val="700"/>
              <a:buNone/>
              <a:defRPr sz="700"/>
            </a:lvl1pPr>
            <a:lvl2pPr indent="-228600" lvl="1" marL="914400" algn="l">
              <a:lnSpc>
                <a:spcPct val="100000"/>
              </a:lnSpc>
              <a:spcBef>
                <a:spcPts val="100"/>
              </a:spcBef>
              <a:spcAft>
                <a:spcPts val="0"/>
              </a:spcAft>
              <a:buClr>
                <a:schemeClr val="dk1"/>
              </a:buClr>
              <a:buSzPts val="600"/>
              <a:buNone/>
              <a:defRPr sz="600"/>
            </a:lvl2pPr>
            <a:lvl3pPr indent="-228600" lvl="2" marL="1371600" algn="l">
              <a:lnSpc>
                <a:spcPct val="100000"/>
              </a:lnSpc>
              <a:spcBef>
                <a:spcPts val="100"/>
              </a:spcBef>
              <a:spcAft>
                <a:spcPts val="0"/>
              </a:spcAft>
              <a:buClr>
                <a:schemeClr val="dk1"/>
              </a:buClr>
              <a:buSzPts val="500"/>
              <a:buNone/>
              <a:defRPr sz="500"/>
            </a:lvl3pPr>
            <a:lvl4pPr indent="-228600" lvl="3" marL="1828800" algn="l">
              <a:lnSpc>
                <a:spcPct val="100000"/>
              </a:lnSpc>
              <a:spcBef>
                <a:spcPts val="100"/>
              </a:spcBef>
              <a:spcAft>
                <a:spcPts val="0"/>
              </a:spcAft>
              <a:buClr>
                <a:schemeClr val="dk1"/>
              </a:buClr>
              <a:buSzPts val="500"/>
              <a:buNone/>
              <a:defRPr sz="500"/>
            </a:lvl4pPr>
            <a:lvl5pPr indent="-228600" lvl="4" marL="2286000" algn="l">
              <a:lnSpc>
                <a:spcPct val="100000"/>
              </a:lnSpc>
              <a:spcBef>
                <a:spcPts val="100"/>
              </a:spcBef>
              <a:spcAft>
                <a:spcPts val="0"/>
              </a:spcAft>
              <a:buClr>
                <a:schemeClr val="dk1"/>
              </a:buClr>
              <a:buSzPts val="500"/>
              <a:buNone/>
              <a:defRPr sz="500"/>
            </a:lvl5pPr>
            <a:lvl6pPr indent="-228600" lvl="5" marL="2743200" algn="l">
              <a:lnSpc>
                <a:spcPct val="100000"/>
              </a:lnSpc>
              <a:spcBef>
                <a:spcPts val="100"/>
              </a:spcBef>
              <a:spcAft>
                <a:spcPts val="0"/>
              </a:spcAft>
              <a:buClr>
                <a:schemeClr val="dk1"/>
              </a:buClr>
              <a:buSzPts val="500"/>
              <a:buNone/>
              <a:defRPr sz="500"/>
            </a:lvl6pPr>
            <a:lvl7pPr indent="-228600" lvl="6" marL="3200400" algn="l">
              <a:lnSpc>
                <a:spcPct val="100000"/>
              </a:lnSpc>
              <a:spcBef>
                <a:spcPts val="100"/>
              </a:spcBef>
              <a:spcAft>
                <a:spcPts val="0"/>
              </a:spcAft>
              <a:buClr>
                <a:schemeClr val="dk1"/>
              </a:buClr>
              <a:buSzPts val="500"/>
              <a:buNone/>
              <a:defRPr sz="500"/>
            </a:lvl7pPr>
            <a:lvl8pPr indent="-228600" lvl="7" marL="3657600" algn="l">
              <a:lnSpc>
                <a:spcPct val="100000"/>
              </a:lnSpc>
              <a:spcBef>
                <a:spcPts val="100"/>
              </a:spcBef>
              <a:spcAft>
                <a:spcPts val="0"/>
              </a:spcAft>
              <a:buClr>
                <a:schemeClr val="dk1"/>
              </a:buClr>
              <a:buSzPts val="500"/>
              <a:buNone/>
              <a:defRPr sz="500"/>
            </a:lvl8pPr>
            <a:lvl9pPr indent="-228600" lvl="8" marL="4114800" algn="l">
              <a:lnSpc>
                <a:spcPct val="100000"/>
              </a:lnSpc>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lnSpc>
                <a:spcPct val="100000"/>
              </a:lnSpc>
              <a:spcBef>
                <a:spcPts val="200"/>
              </a:spcBef>
              <a:spcAft>
                <a:spcPts val="0"/>
              </a:spcAft>
              <a:buClr>
                <a:schemeClr val="dk1"/>
              </a:buClr>
              <a:buSzPts val="900"/>
              <a:buChar char="•"/>
              <a:defRPr/>
            </a:lvl1pPr>
            <a:lvl2pPr indent="-285750" lvl="1" marL="914400" algn="l">
              <a:lnSpc>
                <a:spcPct val="100000"/>
              </a:lnSpc>
              <a:spcBef>
                <a:spcPts val="200"/>
              </a:spcBef>
              <a:spcAft>
                <a:spcPts val="0"/>
              </a:spcAft>
              <a:buClr>
                <a:schemeClr val="dk1"/>
              </a:buClr>
              <a:buSzPts val="900"/>
              <a:buChar char="–"/>
              <a:defRPr/>
            </a:lvl2pPr>
            <a:lvl3pPr indent="-285750" lvl="2" marL="1371600" algn="l">
              <a:lnSpc>
                <a:spcPct val="100000"/>
              </a:lnSpc>
              <a:spcBef>
                <a:spcPts val="200"/>
              </a:spcBef>
              <a:spcAft>
                <a:spcPts val="0"/>
              </a:spcAft>
              <a:buClr>
                <a:schemeClr val="dk1"/>
              </a:buClr>
              <a:buSzPts val="900"/>
              <a:buChar char="•"/>
              <a:defRPr/>
            </a:lvl3pPr>
            <a:lvl4pPr indent="-285750" lvl="3" marL="1828800" algn="l">
              <a:lnSpc>
                <a:spcPct val="100000"/>
              </a:lnSpc>
              <a:spcBef>
                <a:spcPts val="200"/>
              </a:spcBef>
              <a:spcAft>
                <a:spcPts val="0"/>
              </a:spcAft>
              <a:buClr>
                <a:schemeClr val="dk1"/>
              </a:buClr>
              <a:buSzPts val="900"/>
              <a:buChar char="–"/>
              <a:defRPr/>
            </a:lvl4pPr>
            <a:lvl5pPr indent="-285750" lvl="4" marL="2286000" algn="l">
              <a:lnSpc>
                <a:spcPct val="100000"/>
              </a:lnSpc>
              <a:spcBef>
                <a:spcPts val="200"/>
              </a:spcBef>
              <a:spcAft>
                <a:spcPts val="0"/>
              </a:spcAft>
              <a:buClr>
                <a:schemeClr val="dk1"/>
              </a:buClr>
              <a:buSzPts val="900"/>
              <a:buChar char="»"/>
              <a:defRPr/>
            </a:lvl5pPr>
            <a:lvl6pPr indent="-285750" lvl="5" marL="2743200" algn="l">
              <a:lnSpc>
                <a:spcPct val="100000"/>
              </a:lnSpc>
              <a:spcBef>
                <a:spcPts val="200"/>
              </a:spcBef>
              <a:spcAft>
                <a:spcPts val="0"/>
              </a:spcAft>
              <a:buClr>
                <a:schemeClr val="dk1"/>
              </a:buClr>
              <a:buSzPts val="900"/>
              <a:buChar char="•"/>
              <a:defRPr/>
            </a:lvl6pPr>
            <a:lvl7pPr indent="-285750" lvl="6" marL="3200400" algn="l">
              <a:lnSpc>
                <a:spcPct val="100000"/>
              </a:lnSpc>
              <a:spcBef>
                <a:spcPts val="200"/>
              </a:spcBef>
              <a:spcAft>
                <a:spcPts val="0"/>
              </a:spcAft>
              <a:buClr>
                <a:schemeClr val="dk1"/>
              </a:buClr>
              <a:buSzPts val="900"/>
              <a:buChar char="•"/>
              <a:defRPr/>
            </a:lvl7pPr>
            <a:lvl8pPr indent="-285750" lvl="7" marL="3657600" algn="l">
              <a:lnSpc>
                <a:spcPct val="100000"/>
              </a:lnSpc>
              <a:spcBef>
                <a:spcPts val="200"/>
              </a:spcBef>
              <a:spcAft>
                <a:spcPts val="0"/>
              </a:spcAft>
              <a:buClr>
                <a:schemeClr val="dk1"/>
              </a:buClr>
              <a:buSzPts val="900"/>
              <a:buChar char="•"/>
              <a:defRPr/>
            </a:lvl8pPr>
            <a:lvl9pPr indent="-285750" lvl="8" marL="4114800" algn="l">
              <a:lnSpc>
                <a:spcPct val="100000"/>
              </a:lnSpc>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lnSpc>
                <a:spcPct val="100000"/>
              </a:lnSpc>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lnSpc>
                <a:spcPct val="10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lnSpc>
                <a:spcPct val="100000"/>
              </a:lnSpc>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lnSpc>
                <a:spcPct val="100000"/>
              </a:lnSpc>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lnSpc>
                <a:spcPct val="100000"/>
              </a:lnSpc>
              <a:spcBef>
                <a:spcPts val="0"/>
              </a:spcBef>
              <a:spcAft>
                <a:spcPts val="0"/>
              </a:spcAft>
              <a:buClr>
                <a:srgbClr val="000000"/>
              </a:buClr>
              <a:buSzPts val="700"/>
              <a:buFont typeface="Arial"/>
              <a:buNone/>
              <a:defRPr b="0" i="0" sz="6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700"/>
              <a:buFont typeface="Arial"/>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0.png"/><Relationship Id="rId10" Type="http://schemas.openxmlformats.org/officeDocument/2006/relationships/image" Target="../media/image6.png"/><Relationship Id="rId13" Type="http://schemas.openxmlformats.org/officeDocument/2006/relationships/image" Target="../media/image12.png"/><Relationship Id="rId12"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8.png"/><Relationship Id="rId9" Type="http://schemas.openxmlformats.org/officeDocument/2006/relationships/image" Target="../media/image2.png"/><Relationship Id="rId1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1" Type="http://schemas.openxmlformats.org/officeDocument/2006/relationships/image" Target="../media/image30.jpg"/><Relationship Id="rId10" Type="http://schemas.openxmlformats.org/officeDocument/2006/relationships/image" Target="../media/image29.jpg"/><Relationship Id="rId12"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8.png"/><Relationship Id="rId9" Type="http://schemas.openxmlformats.org/officeDocument/2006/relationships/image" Target="../media/image27.jp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11.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jpg"/><Relationship Id="rId9"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jpg"/><Relationship Id="rId4"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1.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24857" l="-2666" r="-8585" t="-23473"/>
            </a:stretch>
          </a:blipFill>
          <a:ln>
            <a:noFill/>
          </a:ln>
        </p:spPr>
      </p:sp>
      <p:grpSp>
        <p:nvGrpSpPr>
          <p:cNvPr id="130" name="Google Shape;130;p25"/>
          <p:cNvGrpSpPr/>
          <p:nvPr/>
        </p:nvGrpSpPr>
        <p:grpSpPr>
          <a:xfrm>
            <a:off x="0" y="0"/>
            <a:ext cx="9144000" cy="5143501"/>
            <a:chOff x="0" y="0"/>
            <a:chExt cx="6812038" cy="3831772"/>
          </a:xfrm>
        </p:grpSpPr>
        <p:sp>
          <p:nvSpPr>
            <p:cNvPr id="131" name="Google Shape;131;p25"/>
            <p:cNvSpPr/>
            <p:nvPr/>
          </p:nvSpPr>
          <p:spPr>
            <a:xfrm>
              <a:off x="0" y="0"/>
              <a:ext cx="6812038" cy="3831772"/>
            </a:xfrm>
            <a:custGeom>
              <a:rect b="b" l="l" r="r" t="t"/>
              <a:pathLst>
                <a:path extrusionOk="0" h="3831772" w="6812038">
                  <a:moveTo>
                    <a:pt x="0" y="0"/>
                  </a:moveTo>
                  <a:lnTo>
                    <a:pt x="6812038" y="0"/>
                  </a:lnTo>
                  <a:lnTo>
                    <a:pt x="6812038" y="3831772"/>
                  </a:lnTo>
                  <a:lnTo>
                    <a:pt x="0" y="3831772"/>
                  </a:lnTo>
                  <a:close/>
                </a:path>
              </a:pathLst>
            </a:custGeom>
            <a:solidFill>
              <a:srgbClr val="000000">
                <a:alpha val="60000"/>
              </a:srgbClr>
            </a:solidFill>
            <a:ln>
              <a:noFill/>
            </a:ln>
          </p:spPr>
        </p:sp>
        <p:sp>
          <p:nvSpPr>
            <p:cNvPr id="132" name="Google Shape;132;p25"/>
            <p:cNvSpPr txBox="1"/>
            <p:nvPr/>
          </p:nvSpPr>
          <p:spPr>
            <a:xfrm>
              <a:off x="0" y="19050"/>
              <a:ext cx="6812038" cy="3812721"/>
            </a:xfrm>
            <a:prstGeom prst="rect">
              <a:avLst/>
            </a:prstGeom>
            <a:noFill/>
            <a:ln>
              <a:noFill/>
            </a:ln>
          </p:spPr>
          <p:txBody>
            <a:bodyPr anchorCtr="0" anchor="ctr" bIns="24450" lIns="24450" spcFirstLastPara="1" rIns="24450" wrap="square" tIns="24450">
              <a:noAutofit/>
            </a:bodyPr>
            <a:lstStyle/>
            <a:p>
              <a:pPr indent="0" lvl="0" marL="0" marR="0" rtl="0" algn="ctr">
                <a:lnSpc>
                  <a:spcPct val="59944"/>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33" name="Google Shape;133;p25"/>
          <p:cNvSpPr/>
          <p:nvPr/>
        </p:nvSpPr>
        <p:spPr>
          <a:xfrm>
            <a:off x="4702105" y="2183769"/>
            <a:ext cx="497240" cy="560797"/>
          </a:xfrm>
          <a:custGeom>
            <a:rect b="b" l="l" r="r" t="t"/>
            <a:pathLst>
              <a:path extrusionOk="0" h="1121594" w="994480">
                <a:moveTo>
                  <a:pt x="0" y="0"/>
                </a:moveTo>
                <a:lnTo>
                  <a:pt x="994479" y="0"/>
                </a:lnTo>
                <a:lnTo>
                  <a:pt x="994479" y="1121594"/>
                </a:lnTo>
                <a:lnTo>
                  <a:pt x="0" y="1121594"/>
                </a:lnTo>
                <a:lnTo>
                  <a:pt x="0" y="0"/>
                </a:lnTo>
                <a:close/>
              </a:path>
            </a:pathLst>
          </a:custGeom>
          <a:blipFill rotWithShape="1">
            <a:blip r:embed="rId4">
              <a:alphaModFix/>
            </a:blip>
            <a:stretch>
              <a:fillRect b="0" l="0" r="0" t="0"/>
            </a:stretch>
          </a:blipFill>
          <a:ln>
            <a:noFill/>
          </a:ln>
        </p:spPr>
      </p:sp>
      <p:sp>
        <p:nvSpPr>
          <p:cNvPr id="134" name="Google Shape;134;p25"/>
          <p:cNvSpPr/>
          <p:nvPr/>
        </p:nvSpPr>
        <p:spPr>
          <a:xfrm>
            <a:off x="5284094" y="2183769"/>
            <a:ext cx="497240" cy="560797"/>
          </a:xfrm>
          <a:custGeom>
            <a:rect b="b" l="l" r="r" t="t"/>
            <a:pathLst>
              <a:path extrusionOk="0" h="1121594" w="994480">
                <a:moveTo>
                  <a:pt x="0" y="0"/>
                </a:moveTo>
                <a:lnTo>
                  <a:pt x="994479" y="0"/>
                </a:lnTo>
                <a:lnTo>
                  <a:pt x="994479" y="1121594"/>
                </a:lnTo>
                <a:lnTo>
                  <a:pt x="0" y="1121594"/>
                </a:lnTo>
                <a:lnTo>
                  <a:pt x="0" y="0"/>
                </a:lnTo>
                <a:close/>
              </a:path>
            </a:pathLst>
          </a:custGeom>
          <a:blipFill rotWithShape="1">
            <a:blip r:embed="rId4">
              <a:alphaModFix/>
            </a:blip>
            <a:stretch>
              <a:fillRect b="0" l="0" r="0" t="0"/>
            </a:stretch>
          </a:blipFill>
          <a:ln>
            <a:noFill/>
          </a:ln>
        </p:spPr>
      </p:sp>
      <p:sp>
        <p:nvSpPr>
          <p:cNvPr id="135" name="Google Shape;135;p25"/>
          <p:cNvSpPr/>
          <p:nvPr/>
        </p:nvSpPr>
        <p:spPr>
          <a:xfrm>
            <a:off x="5866083" y="2183769"/>
            <a:ext cx="436487" cy="560797"/>
          </a:xfrm>
          <a:custGeom>
            <a:rect b="b" l="l" r="r" t="t"/>
            <a:pathLst>
              <a:path extrusionOk="0" h="1121594" w="872974">
                <a:moveTo>
                  <a:pt x="0" y="0"/>
                </a:moveTo>
                <a:lnTo>
                  <a:pt x="872973" y="0"/>
                </a:lnTo>
                <a:lnTo>
                  <a:pt x="872973" y="1121594"/>
                </a:lnTo>
                <a:lnTo>
                  <a:pt x="0" y="1121594"/>
                </a:lnTo>
                <a:lnTo>
                  <a:pt x="0" y="0"/>
                </a:lnTo>
                <a:close/>
              </a:path>
            </a:pathLst>
          </a:custGeom>
          <a:blipFill rotWithShape="1">
            <a:blip r:embed="rId5">
              <a:alphaModFix/>
            </a:blip>
            <a:stretch>
              <a:fillRect b="0" l="0" r="0" t="0"/>
            </a:stretch>
          </a:blipFill>
          <a:ln>
            <a:noFill/>
          </a:ln>
        </p:spPr>
      </p:sp>
      <p:sp>
        <p:nvSpPr>
          <p:cNvPr id="136" name="Google Shape;136;p25"/>
          <p:cNvSpPr/>
          <p:nvPr/>
        </p:nvSpPr>
        <p:spPr>
          <a:xfrm>
            <a:off x="6387318" y="2183769"/>
            <a:ext cx="504717" cy="560797"/>
          </a:xfrm>
          <a:custGeom>
            <a:rect b="b" l="l" r="r" t="t"/>
            <a:pathLst>
              <a:path extrusionOk="0" h="1121594" w="1009434">
                <a:moveTo>
                  <a:pt x="0" y="0"/>
                </a:moveTo>
                <a:lnTo>
                  <a:pt x="1009434" y="0"/>
                </a:lnTo>
                <a:lnTo>
                  <a:pt x="1009434" y="1121594"/>
                </a:lnTo>
                <a:lnTo>
                  <a:pt x="0" y="1121594"/>
                </a:lnTo>
                <a:lnTo>
                  <a:pt x="0" y="0"/>
                </a:lnTo>
                <a:close/>
              </a:path>
            </a:pathLst>
          </a:custGeom>
          <a:blipFill rotWithShape="1">
            <a:blip r:embed="rId6">
              <a:alphaModFix/>
            </a:blip>
            <a:stretch>
              <a:fillRect b="0" l="0" r="0" t="0"/>
            </a:stretch>
          </a:blipFill>
          <a:ln>
            <a:noFill/>
          </a:ln>
        </p:spPr>
      </p:sp>
      <p:sp>
        <p:nvSpPr>
          <p:cNvPr id="137" name="Google Shape;137;p25"/>
          <p:cNvSpPr txBox="1"/>
          <p:nvPr/>
        </p:nvSpPr>
        <p:spPr>
          <a:xfrm>
            <a:off x="6084326" y="2559725"/>
            <a:ext cx="1868219" cy="573401"/>
          </a:xfrm>
          <a:prstGeom prst="rect">
            <a:avLst/>
          </a:prstGeom>
          <a:noFill/>
          <a:ln>
            <a:noFill/>
          </a:ln>
        </p:spPr>
        <p:txBody>
          <a:bodyPr anchorCtr="0" anchor="t" bIns="0" lIns="0" spcFirstLastPara="1" rIns="0" wrap="square" tIns="0">
            <a:spAutoFit/>
          </a:bodyPr>
          <a:lstStyle/>
          <a:p>
            <a:pPr indent="0" lvl="0" marL="0" marR="0" rtl="0" algn="ctr">
              <a:lnSpc>
                <a:spcPct val="79992"/>
              </a:lnSpc>
              <a:spcBef>
                <a:spcPts val="0"/>
              </a:spcBef>
              <a:spcAft>
                <a:spcPts val="0"/>
              </a:spcAft>
              <a:buClr>
                <a:srgbClr val="000000"/>
              </a:buClr>
              <a:buSzPts val="5000"/>
              <a:buFont typeface="Arial"/>
              <a:buNone/>
            </a:pPr>
            <a:r>
              <a:rPr b="0" i="0" lang="en" sz="50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138" name="Google Shape;138;p25"/>
          <p:cNvSpPr txBox="1"/>
          <p:nvPr/>
        </p:nvSpPr>
        <p:spPr>
          <a:xfrm>
            <a:off x="2555022" y="2991861"/>
            <a:ext cx="3802976" cy="142606"/>
          </a:xfrm>
          <a:prstGeom prst="rect">
            <a:avLst/>
          </a:prstGeom>
          <a:noFill/>
          <a:ln>
            <a:noFill/>
          </a:ln>
        </p:spPr>
        <p:txBody>
          <a:bodyPr anchorCtr="0" anchor="t" bIns="0" lIns="0" spcFirstLastPara="1" rIns="0" wrap="square" tIns="0">
            <a:spAutoFit/>
          </a:bodyPr>
          <a:lstStyle/>
          <a:p>
            <a:pPr indent="0" lvl="0" marL="0" marR="0" rtl="0" algn="ctr">
              <a:lnSpc>
                <a:spcPct val="106004"/>
              </a:lnSpc>
              <a:spcBef>
                <a:spcPts val="0"/>
              </a:spcBef>
              <a:spcAft>
                <a:spcPts val="0"/>
              </a:spcAft>
              <a:buClr>
                <a:srgbClr val="000000"/>
              </a:buClr>
              <a:buSzPts val="1100"/>
              <a:buFont typeface="Arial"/>
              <a:buNone/>
            </a:pPr>
            <a:r>
              <a:rPr b="0" i="0" lang="en" sz="11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139" name="Google Shape;139;p25"/>
          <p:cNvSpPr/>
          <p:nvPr/>
        </p:nvSpPr>
        <p:spPr>
          <a:xfrm>
            <a:off x="1694928" y="1718568"/>
            <a:ext cx="2465627" cy="1124333"/>
          </a:xfrm>
          <a:custGeom>
            <a:rect b="b" l="l" r="r" t="t"/>
            <a:pathLst>
              <a:path extrusionOk="0" h="2248666" w="4931254">
                <a:moveTo>
                  <a:pt x="0" y="0"/>
                </a:moveTo>
                <a:lnTo>
                  <a:pt x="4931254" y="0"/>
                </a:lnTo>
                <a:lnTo>
                  <a:pt x="4931254" y="2248666"/>
                </a:lnTo>
                <a:lnTo>
                  <a:pt x="0" y="2248666"/>
                </a:lnTo>
                <a:lnTo>
                  <a:pt x="0" y="0"/>
                </a:lnTo>
                <a:close/>
              </a:path>
            </a:pathLst>
          </a:custGeom>
          <a:blipFill rotWithShape="1">
            <a:blip r:embed="rId7">
              <a:alphaModFix/>
            </a:blip>
            <a:stretch>
              <a:fillRect b="-54292" l="0" r="-111077" t="0"/>
            </a:stretch>
          </a:blipFill>
          <a:ln>
            <a:noFill/>
          </a:ln>
        </p:spPr>
      </p:sp>
      <p:sp>
        <p:nvSpPr>
          <p:cNvPr id="140" name="Google Shape;140;p25"/>
          <p:cNvSpPr/>
          <p:nvPr/>
        </p:nvSpPr>
        <p:spPr>
          <a:xfrm>
            <a:off x="4321479" y="1718568"/>
            <a:ext cx="296270" cy="1124333"/>
          </a:xfrm>
          <a:custGeom>
            <a:rect b="b" l="l" r="r" t="t"/>
            <a:pathLst>
              <a:path extrusionOk="0" h="2248666" w="592540">
                <a:moveTo>
                  <a:pt x="0" y="0"/>
                </a:moveTo>
                <a:lnTo>
                  <a:pt x="592540" y="0"/>
                </a:lnTo>
                <a:lnTo>
                  <a:pt x="592540" y="2248666"/>
                </a:lnTo>
                <a:lnTo>
                  <a:pt x="0" y="2248666"/>
                </a:lnTo>
                <a:lnTo>
                  <a:pt x="0" y="0"/>
                </a:lnTo>
                <a:close/>
              </a:path>
            </a:pathLst>
          </a:custGeom>
          <a:blipFill rotWithShape="1">
            <a:blip r:embed="rId7">
              <a:alphaModFix/>
            </a:blip>
            <a:stretch>
              <a:fillRect b="-54292" l="-834960" r="-820966" t="0"/>
            </a:stretch>
          </a:blipFill>
          <a:ln>
            <a:noFill/>
          </a:ln>
        </p:spPr>
      </p:sp>
      <p:sp>
        <p:nvSpPr>
          <p:cNvPr id="141" name="Google Shape;141;p25"/>
          <p:cNvSpPr/>
          <p:nvPr/>
        </p:nvSpPr>
        <p:spPr>
          <a:xfrm>
            <a:off x="4161900" y="2601373"/>
            <a:ext cx="160551" cy="149803"/>
          </a:xfrm>
          <a:custGeom>
            <a:rect b="b" l="l" r="r" t="t"/>
            <a:pathLst>
              <a:path extrusionOk="0" h="299605" w="321102">
                <a:moveTo>
                  <a:pt x="0" y="0"/>
                </a:moveTo>
                <a:lnTo>
                  <a:pt x="321103" y="0"/>
                </a:lnTo>
                <a:lnTo>
                  <a:pt x="321103" y="299606"/>
                </a:lnTo>
                <a:lnTo>
                  <a:pt x="0" y="299606"/>
                </a:lnTo>
                <a:lnTo>
                  <a:pt x="0" y="0"/>
                </a:lnTo>
                <a:close/>
              </a:path>
            </a:pathLst>
          </a:custGeom>
          <a:blipFill rotWithShape="1">
            <a:blip r:embed="rId8">
              <a:alphaModFix/>
            </a:blip>
            <a:stretch>
              <a:fillRect b="0" l="-107687" r="-114488" t="0"/>
            </a:stretch>
          </a:blipFill>
          <a:ln>
            <a:noFill/>
          </a:ln>
        </p:spPr>
      </p:sp>
      <p:sp>
        <p:nvSpPr>
          <p:cNvPr id="142" name="Google Shape;142;p25"/>
          <p:cNvSpPr/>
          <p:nvPr/>
        </p:nvSpPr>
        <p:spPr>
          <a:xfrm>
            <a:off x="4016616" y="483879"/>
            <a:ext cx="1110768" cy="1110768"/>
          </a:xfrm>
          <a:custGeom>
            <a:rect b="b" l="l" r="r" t="t"/>
            <a:pathLst>
              <a:path extrusionOk="0" h="2221536" w="2221536">
                <a:moveTo>
                  <a:pt x="0" y="0"/>
                </a:moveTo>
                <a:lnTo>
                  <a:pt x="2221536" y="0"/>
                </a:lnTo>
                <a:lnTo>
                  <a:pt x="2221536" y="2221536"/>
                </a:lnTo>
                <a:lnTo>
                  <a:pt x="0" y="2221536"/>
                </a:lnTo>
                <a:lnTo>
                  <a:pt x="0" y="0"/>
                </a:lnTo>
                <a:close/>
              </a:path>
            </a:pathLst>
          </a:custGeom>
          <a:blipFill rotWithShape="1">
            <a:blip r:embed="rId9">
              <a:alphaModFix/>
            </a:blip>
            <a:stretch>
              <a:fillRect b="0" l="0" r="0" t="0"/>
            </a:stretch>
          </a:blipFill>
          <a:ln>
            <a:noFill/>
          </a:ln>
        </p:spPr>
      </p:sp>
      <p:sp>
        <p:nvSpPr>
          <p:cNvPr id="143" name="Google Shape;143;p25"/>
          <p:cNvSpPr/>
          <p:nvPr/>
        </p:nvSpPr>
        <p:spPr>
          <a:xfrm>
            <a:off x="1529837" y="28515"/>
            <a:ext cx="6084326" cy="727584"/>
          </a:xfrm>
          <a:custGeom>
            <a:rect b="b" l="l" r="r" t="t"/>
            <a:pathLst>
              <a:path extrusionOk="0" h="1455168" w="12168652">
                <a:moveTo>
                  <a:pt x="0" y="0"/>
                </a:moveTo>
                <a:lnTo>
                  <a:pt x="12168652" y="0"/>
                </a:lnTo>
                <a:lnTo>
                  <a:pt x="12168652" y="1455168"/>
                </a:lnTo>
                <a:lnTo>
                  <a:pt x="0" y="1455168"/>
                </a:lnTo>
                <a:lnTo>
                  <a:pt x="0" y="0"/>
                </a:lnTo>
                <a:close/>
              </a:path>
            </a:pathLst>
          </a:custGeom>
          <a:blipFill rotWithShape="1">
            <a:blip r:embed="rId10">
              <a:alphaModFix/>
            </a:blip>
            <a:stretch>
              <a:fillRect b="0" l="0" r="0" t="0"/>
            </a:stretch>
          </a:blipFill>
          <a:ln>
            <a:noFill/>
          </a:ln>
        </p:spPr>
      </p:sp>
      <p:grpSp>
        <p:nvGrpSpPr>
          <p:cNvPr id="144" name="Google Shape;144;p25"/>
          <p:cNvGrpSpPr/>
          <p:nvPr/>
        </p:nvGrpSpPr>
        <p:grpSpPr>
          <a:xfrm>
            <a:off x="3694785" y="3450406"/>
            <a:ext cx="1845926" cy="894357"/>
            <a:chOff x="0" y="0"/>
            <a:chExt cx="4922469" cy="2384953"/>
          </a:xfrm>
        </p:grpSpPr>
        <p:sp>
          <p:nvSpPr>
            <p:cNvPr id="145" name="Google Shape;145;p25"/>
            <p:cNvSpPr/>
            <p:nvPr/>
          </p:nvSpPr>
          <p:spPr>
            <a:xfrm>
              <a:off x="1325908" y="114300"/>
              <a:ext cx="2270653" cy="2270653"/>
            </a:xfrm>
            <a:custGeom>
              <a:rect b="b" l="l" r="r" t="t"/>
              <a:pathLst>
                <a:path extrusionOk="0" h="2270653" w="2270653">
                  <a:moveTo>
                    <a:pt x="0" y="0"/>
                  </a:moveTo>
                  <a:lnTo>
                    <a:pt x="2270653" y="0"/>
                  </a:lnTo>
                  <a:lnTo>
                    <a:pt x="2270653" y="2270653"/>
                  </a:lnTo>
                  <a:lnTo>
                    <a:pt x="0" y="2270653"/>
                  </a:lnTo>
                  <a:lnTo>
                    <a:pt x="0" y="0"/>
                  </a:lnTo>
                  <a:close/>
                </a:path>
              </a:pathLst>
            </a:custGeom>
            <a:blipFill rotWithShape="1">
              <a:blip r:embed="rId11">
                <a:alphaModFix/>
              </a:blip>
              <a:stretch>
                <a:fillRect b="0" l="0" r="0" t="0"/>
              </a:stretch>
            </a:blipFill>
            <a:ln>
              <a:noFill/>
            </a:ln>
          </p:spPr>
        </p:sp>
        <p:sp>
          <p:nvSpPr>
            <p:cNvPr id="146" name="Google Shape;146;p25"/>
            <p:cNvSpPr/>
            <p:nvPr/>
          </p:nvSpPr>
          <p:spPr>
            <a:xfrm>
              <a:off x="415429" y="0"/>
              <a:ext cx="3900568" cy="575334"/>
            </a:xfrm>
            <a:custGeom>
              <a:rect b="b" l="l" r="r" t="t"/>
              <a:pathLst>
                <a:path extrusionOk="0" h="575334" w="3900568">
                  <a:moveTo>
                    <a:pt x="0" y="0"/>
                  </a:moveTo>
                  <a:lnTo>
                    <a:pt x="3900568" y="0"/>
                  </a:lnTo>
                  <a:lnTo>
                    <a:pt x="3900568" y="575334"/>
                  </a:lnTo>
                  <a:lnTo>
                    <a:pt x="0" y="575334"/>
                  </a:lnTo>
                  <a:lnTo>
                    <a:pt x="0" y="0"/>
                  </a:lnTo>
                  <a:close/>
                </a:path>
              </a:pathLst>
            </a:custGeom>
            <a:blipFill rotWithShape="1">
              <a:blip r:embed="rId12">
                <a:alphaModFix/>
              </a:blip>
              <a:stretch>
                <a:fillRect b="0" l="0" r="0" t="0"/>
              </a:stretch>
            </a:blipFill>
            <a:ln>
              <a:noFill/>
            </a:ln>
          </p:spPr>
        </p:sp>
        <p:sp>
          <p:nvSpPr>
            <p:cNvPr id="147" name="Google Shape;147;p25"/>
            <p:cNvSpPr txBox="1"/>
            <p:nvPr/>
          </p:nvSpPr>
          <p:spPr>
            <a:xfrm>
              <a:off x="0" y="105720"/>
              <a:ext cx="4922469" cy="428701"/>
            </a:xfrm>
            <a:prstGeom prst="rect">
              <a:avLst/>
            </a:prstGeom>
            <a:noFill/>
            <a:ln>
              <a:noFill/>
            </a:ln>
          </p:spPr>
          <p:txBody>
            <a:bodyPr anchorCtr="0" anchor="t" bIns="0" lIns="0" spcFirstLastPara="1" rIns="0" wrap="square" tIns="0">
              <a:spAutoFit/>
            </a:bodyPr>
            <a:lstStyle/>
            <a:p>
              <a:pPr indent="0" lvl="0" marL="0" marR="0" rtl="0" algn="ctr">
                <a:lnSpc>
                  <a:spcPct val="140030"/>
                </a:lnSpc>
                <a:spcBef>
                  <a:spcPts val="0"/>
                </a:spcBef>
                <a:spcAft>
                  <a:spcPts val="0"/>
                </a:spcAft>
                <a:buClr>
                  <a:srgbClr val="000000"/>
                </a:buClr>
                <a:buSzPts val="1000"/>
                <a:buFont typeface="Arial"/>
                <a:buNone/>
              </a:pPr>
              <a:r>
                <a:rPr b="0" i="0" lang="en" sz="1000" u="none" cap="none" strike="noStrike">
                  <a:solidFill>
                    <a:srgbClr val="010101"/>
                  </a:solidFill>
                  <a:latin typeface="League Spartan"/>
                  <a:ea typeface="League Spartan"/>
                  <a:cs typeface="League Spartan"/>
                  <a:sym typeface="League Spartan"/>
                </a:rPr>
                <a:t>POWERED BY</a:t>
              </a:r>
              <a:endParaRPr b="0" i="0" sz="700" u="none" cap="none" strike="noStrike">
                <a:solidFill>
                  <a:srgbClr val="000000"/>
                </a:solidFill>
                <a:latin typeface="Arial"/>
                <a:ea typeface="Arial"/>
                <a:cs typeface="Arial"/>
                <a:sym typeface="Arial"/>
              </a:endParaRPr>
            </a:p>
          </p:txBody>
        </p:sp>
      </p:grpSp>
      <p:sp>
        <p:nvSpPr>
          <p:cNvPr id="148" name="Google Shape;148;p25"/>
          <p:cNvSpPr/>
          <p:nvPr/>
        </p:nvSpPr>
        <p:spPr>
          <a:xfrm rot="-5400000">
            <a:off x="6346495" y="2556498"/>
            <a:ext cx="5148263" cy="25741"/>
          </a:xfrm>
          <a:custGeom>
            <a:rect b="b" l="l" r="r" t="t"/>
            <a:pathLst>
              <a:path extrusionOk="0" h="51483" w="10296525">
                <a:moveTo>
                  <a:pt x="0" y="0"/>
                </a:moveTo>
                <a:lnTo>
                  <a:pt x="10296525" y="0"/>
                </a:lnTo>
                <a:lnTo>
                  <a:pt x="10296525" y="51483"/>
                </a:lnTo>
                <a:lnTo>
                  <a:pt x="0" y="51483"/>
                </a:lnTo>
                <a:lnTo>
                  <a:pt x="0" y="0"/>
                </a:lnTo>
                <a:close/>
              </a:path>
            </a:pathLst>
          </a:custGeom>
          <a:blipFill rotWithShape="1">
            <a:blip r:embed="rId13">
              <a:alphaModFix/>
            </a:blip>
            <a:stretch>
              <a:fillRect b="0" l="0" r="0" t="0"/>
            </a:stretch>
          </a:blipFill>
          <a:ln>
            <a:noFill/>
          </a:ln>
        </p:spPr>
      </p:sp>
      <p:grpSp>
        <p:nvGrpSpPr>
          <p:cNvPr id="149" name="Google Shape;149;p25"/>
          <p:cNvGrpSpPr/>
          <p:nvPr/>
        </p:nvGrpSpPr>
        <p:grpSpPr>
          <a:xfrm>
            <a:off x="1427798" y="1409745"/>
            <a:ext cx="6288404" cy="434097"/>
            <a:chOff x="0" y="-57150"/>
            <a:chExt cx="16769077" cy="1157592"/>
          </a:xfrm>
        </p:grpSpPr>
        <p:sp>
          <p:nvSpPr>
            <p:cNvPr id="150" name="Google Shape;150;p25"/>
            <p:cNvSpPr txBox="1"/>
            <p:nvPr/>
          </p:nvSpPr>
          <p:spPr>
            <a:xfrm>
              <a:off x="0" y="-57150"/>
              <a:ext cx="16769077" cy="502481"/>
            </a:xfrm>
            <a:prstGeom prst="rect">
              <a:avLst/>
            </a:prstGeom>
            <a:noFill/>
            <a:ln>
              <a:noFill/>
            </a:ln>
          </p:spPr>
          <p:txBody>
            <a:bodyPr anchorCtr="0" anchor="t" bIns="0" lIns="0" spcFirstLastPara="1" rIns="0" wrap="square" tIns="0">
              <a:spAutoFit/>
            </a:bodyPr>
            <a:lstStyle/>
            <a:p>
              <a:pPr indent="0" lvl="0" marL="0" marR="0" rtl="0" algn="ctr">
                <a:lnSpc>
                  <a:spcPct val="140035"/>
                </a:lnSpc>
                <a:spcBef>
                  <a:spcPts val="0"/>
                </a:spcBef>
                <a:spcAft>
                  <a:spcPts val="0"/>
                </a:spcAft>
                <a:buClr>
                  <a:srgbClr val="000000"/>
                </a:buClr>
                <a:buSzPts val="1100"/>
                <a:buFont typeface="Arial"/>
                <a:buNone/>
              </a:pPr>
              <a:r>
                <a:rPr b="1" i="0" lang="en" sz="1100" u="none" cap="none" strike="noStrike">
                  <a:solidFill>
                    <a:srgbClr val="FDFDFD"/>
                  </a:solidFill>
                  <a:latin typeface="Lato"/>
                  <a:ea typeface="Lato"/>
                  <a:cs typeface="Lato"/>
                  <a:sym typeface="Lato"/>
                </a:rPr>
                <a:t>DEPARTMENT OF ELECTRONICS &amp; TELECOMMUNICATION ENGINEERING</a:t>
              </a:r>
              <a:endParaRPr b="0" i="0" sz="700" u="none" cap="none" strike="noStrike">
                <a:solidFill>
                  <a:srgbClr val="000000"/>
                </a:solidFill>
                <a:latin typeface="Arial"/>
                <a:ea typeface="Arial"/>
                <a:cs typeface="Arial"/>
                <a:sym typeface="Arial"/>
              </a:endParaRPr>
            </a:p>
          </p:txBody>
        </p:sp>
        <p:sp>
          <p:nvSpPr>
            <p:cNvPr id="151" name="Google Shape;151;p25"/>
            <p:cNvSpPr txBox="1"/>
            <p:nvPr/>
          </p:nvSpPr>
          <p:spPr>
            <a:xfrm>
              <a:off x="764289" y="620685"/>
              <a:ext cx="15188233" cy="479757"/>
            </a:xfrm>
            <a:prstGeom prst="rect">
              <a:avLst/>
            </a:prstGeom>
            <a:noFill/>
            <a:ln>
              <a:noFill/>
            </a:ln>
          </p:spPr>
          <p:txBody>
            <a:bodyPr anchorCtr="0" anchor="t" bIns="0" lIns="0" spcFirstLastPara="1" rIns="0" wrap="square" tIns="0">
              <a:spAutoFit/>
            </a:bodyPr>
            <a:lstStyle/>
            <a:p>
              <a:pPr indent="0" lvl="0" marL="0" marR="0" rtl="0" algn="ctr">
                <a:lnSpc>
                  <a:spcPct val="157978"/>
                </a:lnSpc>
                <a:spcBef>
                  <a:spcPts val="0"/>
                </a:spcBef>
                <a:spcAft>
                  <a:spcPts val="0"/>
                </a:spcAft>
                <a:buClr>
                  <a:srgbClr val="000000"/>
                </a:buClr>
                <a:buSzPts val="1000"/>
                <a:buFont typeface="Arial"/>
                <a:buNone/>
              </a:pPr>
              <a:r>
                <a:rPr b="1" i="0" lang="en" sz="1000" u="none" cap="none" strike="noStrike">
                  <a:solidFill>
                    <a:srgbClr val="FDFDFD"/>
                  </a:solidFill>
                  <a:latin typeface="Lato"/>
                  <a:ea typeface="Lato"/>
                  <a:cs typeface="Lato"/>
                  <a:sym typeface="Lato"/>
                </a:rPr>
                <a:t>PRESENTS</a:t>
              </a:r>
              <a:endParaRPr b="0" i="0" sz="700" u="none" cap="none" strike="noStrike">
                <a:solidFill>
                  <a:srgbClr val="000000"/>
                </a:solidFill>
                <a:latin typeface="Arial"/>
                <a:ea typeface="Arial"/>
                <a:cs typeface="Arial"/>
                <a:sym typeface="Arial"/>
              </a:endParaRPr>
            </a:p>
          </p:txBody>
        </p:sp>
      </p:grpSp>
      <p:sp>
        <p:nvSpPr>
          <p:cNvPr id="152" name="Google Shape;152;p25"/>
          <p:cNvSpPr/>
          <p:nvPr/>
        </p:nvSpPr>
        <p:spPr>
          <a:xfrm rot="-5400000">
            <a:off x="-2342084" y="2563648"/>
            <a:ext cx="5134035" cy="25670"/>
          </a:xfrm>
          <a:custGeom>
            <a:rect b="b" l="l" r="r" t="t"/>
            <a:pathLst>
              <a:path extrusionOk="0" h="51340" w="10268069">
                <a:moveTo>
                  <a:pt x="0" y="0"/>
                </a:moveTo>
                <a:lnTo>
                  <a:pt x="10268069" y="0"/>
                </a:lnTo>
                <a:lnTo>
                  <a:pt x="10268069" y="51341"/>
                </a:lnTo>
                <a:lnTo>
                  <a:pt x="0" y="51341"/>
                </a:lnTo>
                <a:lnTo>
                  <a:pt x="0" y="0"/>
                </a:lnTo>
                <a:close/>
              </a:path>
            </a:pathLst>
          </a:custGeom>
          <a:blipFill rotWithShape="1">
            <a:blip r:embed="rId13">
              <a:alphaModFix/>
            </a:blip>
            <a:stretch>
              <a:fillRect b="0" l="0" r="0" t="0"/>
            </a:stretch>
          </a:blipFill>
          <a:ln>
            <a:noFill/>
          </a:ln>
        </p:spPr>
      </p:sp>
      <p:grpSp>
        <p:nvGrpSpPr>
          <p:cNvPr id="153" name="Google Shape;153;p25"/>
          <p:cNvGrpSpPr/>
          <p:nvPr/>
        </p:nvGrpSpPr>
        <p:grpSpPr>
          <a:xfrm>
            <a:off x="2442389" y="4229932"/>
            <a:ext cx="4350720" cy="688339"/>
            <a:chOff x="0" y="-192881"/>
            <a:chExt cx="11601920" cy="1835570"/>
          </a:xfrm>
        </p:grpSpPr>
        <p:grpSp>
          <p:nvGrpSpPr>
            <p:cNvPr id="154" name="Google Shape;154;p25"/>
            <p:cNvGrpSpPr/>
            <p:nvPr/>
          </p:nvGrpSpPr>
          <p:grpSpPr>
            <a:xfrm>
              <a:off x="0" y="-192881"/>
              <a:ext cx="11601920" cy="1715490"/>
              <a:chOff x="0" y="-38100"/>
              <a:chExt cx="2291737" cy="338862"/>
            </a:xfrm>
          </p:grpSpPr>
          <p:sp>
            <p:nvSpPr>
              <p:cNvPr id="155" name="Google Shape;155;p25"/>
              <p:cNvSpPr/>
              <p:nvPr/>
            </p:nvSpPr>
            <p:spPr>
              <a:xfrm>
                <a:off x="0" y="0"/>
                <a:ext cx="2291737" cy="300762"/>
              </a:xfrm>
              <a:custGeom>
                <a:rect b="b" l="l" r="r" t="t"/>
                <a:pathLst>
                  <a:path extrusionOk="0" h="300762" w="2291737">
                    <a:moveTo>
                      <a:pt x="56943" y="0"/>
                    </a:moveTo>
                    <a:lnTo>
                      <a:pt x="2234795" y="0"/>
                    </a:lnTo>
                    <a:cubicBezTo>
                      <a:pt x="2249897" y="0"/>
                      <a:pt x="2264381" y="5999"/>
                      <a:pt x="2275059" y="16678"/>
                    </a:cubicBezTo>
                    <a:cubicBezTo>
                      <a:pt x="2285738" y="27357"/>
                      <a:pt x="2291737" y="41841"/>
                      <a:pt x="2291737" y="56943"/>
                    </a:cubicBezTo>
                    <a:lnTo>
                      <a:pt x="2291737" y="243820"/>
                    </a:lnTo>
                    <a:cubicBezTo>
                      <a:pt x="2291737" y="275268"/>
                      <a:pt x="2266243" y="300762"/>
                      <a:pt x="2234795" y="300762"/>
                    </a:cubicBezTo>
                    <a:lnTo>
                      <a:pt x="56943" y="300762"/>
                    </a:lnTo>
                    <a:cubicBezTo>
                      <a:pt x="25494" y="300762"/>
                      <a:pt x="0" y="275268"/>
                      <a:pt x="0" y="243820"/>
                    </a:cubicBezTo>
                    <a:lnTo>
                      <a:pt x="0" y="56943"/>
                    </a:lnTo>
                    <a:cubicBezTo>
                      <a:pt x="0" y="25494"/>
                      <a:pt x="25494" y="0"/>
                      <a:pt x="56943" y="0"/>
                    </a:cubicBezTo>
                    <a:close/>
                  </a:path>
                </a:pathLst>
              </a:custGeom>
              <a:solidFill>
                <a:srgbClr val="000000">
                  <a:alpha val="0"/>
                </a:srgbClr>
              </a:solidFill>
              <a:ln cap="rnd" cmpd="sng" w="38100">
                <a:solidFill>
                  <a:srgbClr val="E5E1DA"/>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5"/>
              <p:cNvSpPr txBox="1"/>
              <p:nvPr/>
            </p:nvSpPr>
            <p:spPr>
              <a:xfrm>
                <a:off x="0" y="-38100"/>
                <a:ext cx="2291737" cy="338862"/>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57" name="Google Shape;157;p25"/>
            <p:cNvSpPr txBox="1"/>
            <p:nvPr/>
          </p:nvSpPr>
          <p:spPr>
            <a:xfrm>
              <a:off x="668640" y="34044"/>
              <a:ext cx="10318096" cy="160864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2800"/>
                <a:buFont typeface="Arial"/>
                <a:buNone/>
              </a:pPr>
              <a:r>
                <a:rPr b="1" i="0" lang="en" sz="2800" u="none" cap="none" strike="noStrike">
                  <a:solidFill>
                    <a:srgbClr val="8789DF"/>
                  </a:solidFill>
                  <a:latin typeface="Poppins"/>
                  <a:ea typeface="Poppins"/>
                  <a:cs typeface="Poppins"/>
                  <a:sym typeface="Poppins"/>
                </a:rPr>
                <a:t>ROUND 2</a:t>
              </a:r>
              <a:endParaRPr b="0" i="0" sz="700" u="none" cap="none" strike="noStrike">
                <a:solidFill>
                  <a:srgbClr val="000000"/>
                </a:solidFill>
                <a:latin typeface="Arial"/>
                <a:ea typeface="Arial"/>
                <a:cs typeface="Arial"/>
                <a:sym typeface="Arial"/>
              </a:endParaRPr>
            </a:p>
          </p:txBody>
        </p:sp>
      </p:grpSp>
      <p:sp>
        <p:nvSpPr>
          <p:cNvPr id="158" name="Google Shape;158;p25"/>
          <p:cNvSpPr/>
          <p:nvPr/>
        </p:nvSpPr>
        <p:spPr>
          <a:xfrm flipH="1" rot="-5400000">
            <a:off x="-402185" y="4342455"/>
            <a:ext cx="1512000" cy="90090"/>
          </a:xfrm>
          <a:custGeom>
            <a:rect b="b" l="l" r="r" t="t"/>
            <a:pathLst>
              <a:path extrusionOk="0" h="180180" w="3024000">
                <a:moveTo>
                  <a:pt x="0" y="180180"/>
                </a:moveTo>
                <a:lnTo>
                  <a:pt x="3024000" y="180180"/>
                </a:lnTo>
                <a:lnTo>
                  <a:pt x="3024000" y="0"/>
                </a:lnTo>
                <a:lnTo>
                  <a:pt x="0" y="0"/>
                </a:lnTo>
                <a:lnTo>
                  <a:pt x="0" y="180180"/>
                </a:lnTo>
                <a:close/>
              </a:path>
            </a:pathLst>
          </a:custGeom>
          <a:blipFill rotWithShape="1">
            <a:blip r:embed="rId14">
              <a:alphaModFix/>
            </a:blip>
            <a:stretch>
              <a:fillRect b="0" l="0" r="0" t="0"/>
            </a:stretch>
          </a:blipFill>
          <a:ln>
            <a:noFill/>
          </a:ln>
        </p:spPr>
      </p:sp>
      <p:sp>
        <p:nvSpPr>
          <p:cNvPr id="159" name="Google Shape;159;p25"/>
          <p:cNvSpPr/>
          <p:nvPr/>
        </p:nvSpPr>
        <p:spPr>
          <a:xfrm flipH="1" rot="5400000">
            <a:off x="8017518" y="710955"/>
            <a:ext cx="1512000" cy="90090"/>
          </a:xfrm>
          <a:custGeom>
            <a:rect b="b" l="l" r="r" t="t"/>
            <a:pathLst>
              <a:path extrusionOk="0" h="180180" w="3024000">
                <a:moveTo>
                  <a:pt x="3024000" y="0"/>
                </a:moveTo>
                <a:lnTo>
                  <a:pt x="0" y="0"/>
                </a:lnTo>
                <a:lnTo>
                  <a:pt x="0" y="180180"/>
                </a:lnTo>
                <a:lnTo>
                  <a:pt x="3024000" y="180180"/>
                </a:lnTo>
                <a:lnTo>
                  <a:pt x="3024000" y="0"/>
                </a:lnTo>
                <a:close/>
              </a:path>
            </a:pathLst>
          </a:custGeom>
          <a:blipFill rotWithShape="1">
            <a:blip r:embed="rId14">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28"/>
            </a:stretch>
          </a:blipFill>
          <a:ln>
            <a:noFill/>
          </a:ln>
        </p:spPr>
      </p:sp>
      <p:grpSp>
        <p:nvGrpSpPr>
          <p:cNvPr id="303" name="Google Shape;303;p34"/>
          <p:cNvGrpSpPr/>
          <p:nvPr/>
        </p:nvGrpSpPr>
        <p:grpSpPr>
          <a:xfrm>
            <a:off x="6892646" y="-115985"/>
            <a:ext cx="2311739" cy="527834"/>
            <a:chOff x="0" y="0"/>
            <a:chExt cx="6164637" cy="1407558"/>
          </a:xfrm>
        </p:grpSpPr>
        <p:sp>
          <p:nvSpPr>
            <p:cNvPr id="304" name="Google Shape;304;p34"/>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305" name="Google Shape;305;p34"/>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306" name="Google Shape;306;p34"/>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307" name="Google Shape;307;p34"/>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308" name="Google Shape;308;p34"/>
            <p:cNvSpPr txBox="1"/>
            <p:nvPr/>
          </p:nvSpPr>
          <p:spPr>
            <a:xfrm>
              <a:off x="4324137" y="783858"/>
              <a:ext cx="1840500" cy="623700"/>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309" name="Google Shape;309;p34"/>
            <p:cNvSpPr txBox="1"/>
            <p:nvPr/>
          </p:nvSpPr>
          <p:spPr>
            <a:xfrm>
              <a:off x="972428" y="1117142"/>
              <a:ext cx="3746400" cy="164100"/>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310" name="Google Shape;310;p34"/>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87" l="0" r="-111077" t="0"/>
              </a:stretch>
            </a:blipFill>
            <a:ln>
              <a:noFill/>
            </a:ln>
          </p:spPr>
        </p:sp>
        <p:sp>
          <p:nvSpPr>
            <p:cNvPr id="311" name="Google Shape;311;p34"/>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87" l="-834796" r="-820821" t="0"/>
              </a:stretch>
            </a:blipFill>
            <a:ln>
              <a:noFill/>
            </a:ln>
          </p:spPr>
        </p:sp>
        <p:sp>
          <p:nvSpPr>
            <p:cNvPr id="312" name="Google Shape;312;p34"/>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98" t="0"/>
              </a:stretch>
            </a:blipFill>
            <a:ln>
              <a:noFill/>
            </a:ln>
          </p:spPr>
        </p:sp>
      </p:grpSp>
      <p:sp>
        <p:nvSpPr>
          <p:cNvPr id="313" name="Google Shape;313;p34"/>
          <p:cNvSpPr txBox="1"/>
          <p:nvPr/>
        </p:nvSpPr>
        <p:spPr>
          <a:xfrm>
            <a:off x="160950" y="43091"/>
            <a:ext cx="4856400" cy="307800"/>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Technical Approach</a:t>
            </a:r>
            <a:endParaRPr b="0" i="0" sz="700" u="none" cap="none" strike="noStrike">
              <a:solidFill>
                <a:srgbClr val="000000"/>
              </a:solidFill>
              <a:latin typeface="Arial"/>
              <a:ea typeface="Arial"/>
              <a:cs typeface="Arial"/>
              <a:sym typeface="Arial"/>
            </a:endParaRPr>
          </a:p>
        </p:txBody>
      </p:sp>
      <p:grpSp>
        <p:nvGrpSpPr>
          <p:cNvPr id="314" name="Google Shape;314;p34"/>
          <p:cNvGrpSpPr/>
          <p:nvPr/>
        </p:nvGrpSpPr>
        <p:grpSpPr>
          <a:xfrm>
            <a:off x="294767" y="283983"/>
            <a:ext cx="8554473" cy="4575524"/>
            <a:chOff x="0" y="-38100"/>
            <a:chExt cx="4506149" cy="2410200"/>
          </a:xfrm>
        </p:grpSpPr>
        <p:sp>
          <p:nvSpPr>
            <p:cNvPr id="315" name="Google Shape;315;p34"/>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316" name="Google Shape;316;p34"/>
            <p:cNvSpPr txBox="1"/>
            <p:nvPr/>
          </p:nvSpPr>
          <p:spPr>
            <a:xfrm>
              <a:off x="0" y="-38100"/>
              <a:ext cx="4506000" cy="24102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17" name="Google Shape;317;p34"/>
          <p:cNvSpPr txBox="1"/>
          <p:nvPr/>
        </p:nvSpPr>
        <p:spPr>
          <a:xfrm>
            <a:off x="514350" y="485775"/>
            <a:ext cx="7499700" cy="61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318" name="Google Shape;318;p34"/>
          <p:cNvSpPr txBox="1"/>
          <p:nvPr/>
        </p:nvSpPr>
        <p:spPr>
          <a:xfrm>
            <a:off x="294678" y="4890595"/>
            <a:ext cx="1373100" cy="2001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
        <p:nvSpPr>
          <p:cNvPr id="319" name="Google Shape;319;p34"/>
          <p:cNvSpPr txBox="1"/>
          <p:nvPr/>
        </p:nvSpPr>
        <p:spPr>
          <a:xfrm>
            <a:off x="-160350" y="0"/>
            <a:ext cx="8849100" cy="8274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1200"/>
              </a:spcBef>
              <a:spcAft>
                <a:spcPts val="0"/>
              </a:spcAft>
              <a:buClr>
                <a:schemeClr val="dk1"/>
              </a:buClr>
              <a:buSzPts val="1200"/>
              <a:buChar char="○"/>
            </a:pPr>
            <a:r>
              <a:t/>
            </a:r>
            <a:endParaRPr sz="12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t/>
            </a:r>
            <a:endParaRPr b="1"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t/>
            </a:r>
            <a:endParaRPr sz="1200">
              <a:solidFill>
                <a:schemeClr val="dk1"/>
              </a:solidFill>
            </a:endParaRPr>
          </a:p>
        </p:txBody>
      </p:sp>
      <p:pic>
        <p:nvPicPr>
          <p:cNvPr id="320" name="Google Shape;320;p34"/>
          <p:cNvPicPr preferRelativeResize="0"/>
          <p:nvPr/>
        </p:nvPicPr>
        <p:blipFill>
          <a:blip r:embed="rId9">
            <a:alphaModFix/>
          </a:blip>
          <a:stretch>
            <a:fillRect/>
          </a:stretch>
        </p:blipFill>
        <p:spPr>
          <a:xfrm>
            <a:off x="558898" y="485775"/>
            <a:ext cx="3388800" cy="2488275"/>
          </a:xfrm>
          <a:prstGeom prst="rect">
            <a:avLst/>
          </a:prstGeom>
          <a:noFill/>
          <a:ln>
            <a:noFill/>
          </a:ln>
        </p:spPr>
      </p:pic>
      <p:pic>
        <p:nvPicPr>
          <p:cNvPr id="321" name="Google Shape;321;p34"/>
          <p:cNvPicPr preferRelativeResize="0"/>
          <p:nvPr/>
        </p:nvPicPr>
        <p:blipFill>
          <a:blip r:embed="rId10">
            <a:alphaModFix/>
          </a:blip>
          <a:stretch>
            <a:fillRect/>
          </a:stretch>
        </p:blipFill>
        <p:spPr>
          <a:xfrm>
            <a:off x="4125775" y="485771"/>
            <a:ext cx="4562976" cy="2364200"/>
          </a:xfrm>
          <a:prstGeom prst="rect">
            <a:avLst/>
          </a:prstGeom>
          <a:noFill/>
          <a:ln>
            <a:noFill/>
          </a:ln>
        </p:spPr>
      </p:pic>
      <p:pic>
        <p:nvPicPr>
          <p:cNvPr id="322" name="Google Shape;322;p34"/>
          <p:cNvPicPr preferRelativeResize="0"/>
          <p:nvPr/>
        </p:nvPicPr>
        <p:blipFill>
          <a:blip r:embed="rId11">
            <a:alphaModFix/>
          </a:blip>
          <a:stretch>
            <a:fillRect/>
          </a:stretch>
        </p:blipFill>
        <p:spPr>
          <a:xfrm>
            <a:off x="558900" y="3134525"/>
            <a:ext cx="3508376" cy="1595600"/>
          </a:xfrm>
          <a:prstGeom prst="rect">
            <a:avLst/>
          </a:prstGeom>
          <a:noFill/>
          <a:ln>
            <a:noFill/>
          </a:ln>
        </p:spPr>
      </p:pic>
      <p:pic>
        <p:nvPicPr>
          <p:cNvPr id="323" name="Google Shape;323;p34"/>
          <p:cNvPicPr preferRelativeResize="0"/>
          <p:nvPr/>
        </p:nvPicPr>
        <p:blipFill>
          <a:blip r:embed="rId12">
            <a:alphaModFix/>
          </a:blip>
          <a:stretch>
            <a:fillRect/>
          </a:stretch>
        </p:blipFill>
        <p:spPr>
          <a:xfrm>
            <a:off x="4460050" y="2923900"/>
            <a:ext cx="3554000" cy="174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5"/>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4">
              <a:alphaModFix/>
            </a:blip>
            <a:stretch>
              <a:fillRect b="-9328" l="0" r="0" t="-9330"/>
            </a:stretch>
          </a:blipFill>
          <a:ln>
            <a:noFill/>
          </a:ln>
        </p:spPr>
      </p:sp>
      <p:grpSp>
        <p:nvGrpSpPr>
          <p:cNvPr id="329" name="Google Shape;329;p35"/>
          <p:cNvGrpSpPr/>
          <p:nvPr/>
        </p:nvGrpSpPr>
        <p:grpSpPr>
          <a:xfrm>
            <a:off x="6892646" y="-115985"/>
            <a:ext cx="2311718" cy="522573"/>
            <a:chOff x="0" y="0"/>
            <a:chExt cx="6164580" cy="1393527"/>
          </a:xfrm>
        </p:grpSpPr>
        <p:sp>
          <p:nvSpPr>
            <p:cNvPr id="330" name="Google Shape;330;p35"/>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5">
                <a:alphaModFix/>
              </a:blip>
              <a:stretch>
                <a:fillRect b="0" l="0" r="0" t="0"/>
              </a:stretch>
            </a:blipFill>
            <a:ln>
              <a:noFill/>
            </a:ln>
          </p:spPr>
        </p:sp>
        <p:sp>
          <p:nvSpPr>
            <p:cNvPr id="331" name="Google Shape;331;p35"/>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5">
                <a:alphaModFix/>
              </a:blip>
              <a:stretch>
                <a:fillRect b="0" l="0" r="0" t="0"/>
              </a:stretch>
            </a:blipFill>
            <a:ln>
              <a:noFill/>
            </a:ln>
          </p:spPr>
        </p:sp>
        <p:sp>
          <p:nvSpPr>
            <p:cNvPr id="332" name="Google Shape;332;p35"/>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6">
                <a:alphaModFix/>
              </a:blip>
              <a:stretch>
                <a:fillRect b="0" l="0" r="0" t="0"/>
              </a:stretch>
            </a:blipFill>
            <a:ln>
              <a:noFill/>
            </a:ln>
          </p:spPr>
        </p:sp>
        <p:sp>
          <p:nvSpPr>
            <p:cNvPr id="333" name="Google Shape;333;p35"/>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7">
                <a:alphaModFix/>
              </a:blip>
              <a:stretch>
                <a:fillRect b="0" l="0" r="0" t="0"/>
              </a:stretch>
            </a:blipFill>
            <a:ln>
              <a:noFill/>
            </a:ln>
          </p:spPr>
        </p:sp>
        <p:sp>
          <p:nvSpPr>
            <p:cNvPr id="334" name="Google Shape;334;p35"/>
            <p:cNvSpPr txBox="1"/>
            <p:nvPr/>
          </p:nvSpPr>
          <p:spPr>
            <a:xfrm>
              <a:off x="4324137" y="783858"/>
              <a:ext cx="1840443" cy="609669"/>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335" name="Google Shape;335;p35"/>
            <p:cNvSpPr txBox="1"/>
            <p:nvPr/>
          </p:nvSpPr>
          <p:spPr>
            <a:xfrm>
              <a:off x="972428" y="1117142"/>
              <a:ext cx="3746434" cy="145036"/>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336" name="Google Shape;336;p35"/>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8">
                <a:alphaModFix/>
              </a:blip>
              <a:stretch>
                <a:fillRect b="-54292" l="0" r="-111077" t="0"/>
              </a:stretch>
            </a:blipFill>
            <a:ln>
              <a:noFill/>
            </a:ln>
          </p:spPr>
        </p:sp>
        <p:sp>
          <p:nvSpPr>
            <p:cNvPr id="337" name="Google Shape;337;p35"/>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8">
                <a:alphaModFix/>
              </a:blip>
              <a:stretch>
                <a:fillRect b="-54292" l="-834960" r="-820966" t="0"/>
              </a:stretch>
            </a:blipFill>
            <a:ln>
              <a:noFill/>
            </a:ln>
          </p:spPr>
        </p:sp>
        <p:sp>
          <p:nvSpPr>
            <p:cNvPr id="338" name="Google Shape;338;p35"/>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9">
                <a:alphaModFix/>
              </a:blip>
              <a:stretch>
                <a:fillRect b="0" l="-107687" r="-114488" t="0"/>
              </a:stretch>
            </a:blipFill>
            <a:ln>
              <a:noFill/>
            </a:ln>
          </p:spPr>
        </p:sp>
      </p:grpSp>
      <p:sp>
        <p:nvSpPr>
          <p:cNvPr id="339" name="Google Shape;339;p35"/>
          <p:cNvSpPr txBox="1"/>
          <p:nvPr/>
        </p:nvSpPr>
        <p:spPr>
          <a:xfrm>
            <a:off x="3267250" y="57275"/>
            <a:ext cx="2541300" cy="307800"/>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2000"/>
              <a:buFont typeface="Arial"/>
              <a:buNone/>
            </a:pPr>
            <a:r>
              <a:rPr b="1" i="0" lang="en" sz="2000" u="none" cap="none" strike="noStrike">
                <a:solidFill>
                  <a:srgbClr val="FDFDFD"/>
                </a:solidFill>
                <a:latin typeface="Arial"/>
                <a:ea typeface="Arial"/>
                <a:cs typeface="Arial"/>
                <a:sym typeface="Arial"/>
              </a:rPr>
              <a:t>System Architecture</a:t>
            </a:r>
            <a:endParaRPr b="0" i="0" sz="700" u="none" cap="none" strike="noStrike">
              <a:solidFill>
                <a:srgbClr val="000000"/>
              </a:solidFill>
              <a:latin typeface="Arial"/>
              <a:ea typeface="Arial"/>
              <a:cs typeface="Arial"/>
              <a:sym typeface="Arial"/>
            </a:endParaRPr>
          </a:p>
        </p:txBody>
      </p:sp>
      <p:pic>
        <p:nvPicPr>
          <p:cNvPr id="340" name="Google Shape;340;p35"/>
          <p:cNvPicPr preferRelativeResize="0"/>
          <p:nvPr/>
        </p:nvPicPr>
        <p:blipFill rotWithShape="1">
          <a:blip r:embed="rId10">
            <a:alphaModFix/>
          </a:blip>
          <a:srcRect b="12239" l="626" r="0" t="4043"/>
          <a:stretch/>
        </p:blipFill>
        <p:spPr>
          <a:xfrm>
            <a:off x="28650" y="1146200"/>
            <a:ext cx="9086701" cy="2743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30"/>
            </a:stretch>
          </a:blipFill>
          <a:ln>
            <a:noFill/>
          </a:ln>
        </p:spPr>
      </p:sp>
      <p:grpSp>
        <p:nvGrpSpPr>
          <p:cNvPr id="346" name="Google Shape;346;p36"/>
          <p:cNvGrpSpPr/>
          <p:nvPr/>
        </p:nvGrpSpPr>
        <p:grpSpPr>
          <a:xfrm>
            <a:off x="6892646" y="-115985"/>
            <a:ext cx="2311718" cy="522573"/>
            <a:chOff x="0" y="0"/>
            <a:chExt cx="6164580" cy="1393527"/>
          </a:xfrm>
        </p:grpSpPr>
        <p:sp>
          <p:nvSpPr>
            <p:cNvPr id="347" name="Google Shape;347;p36"/>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348" name="Google Shape;348;p36"/>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349" name="Google Shape;349;p36"/>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350" name="Google Shape;350;p36"/>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351" name="Google Shape;351;p36"/>
            <p:cNvSpPr txBox="1"/>
            <p:nvPr/>
          </p:nvSpPr>
          <p:spPr>
            <a:xfrm>
              <a:off x="4324137" y="783858"/>
              <a:ext cx="1840443" cy="609669"/>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352" name="Google Shape;352;p36"/>
            <p:cNvSpPr txBox="1"/>
            <p:nvPr/>
          </p:nvSpPr>
          <p:spPr>
            <a:xfrm>
              <a:off x="972428" y="1117142"/>
              <a:ext cx="3746434" cy="145036"/>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353" name="Google Shape;353;p36"/>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92" l="0" r="-111077" t="0"/>
              </a:stretch>
            </a:blipFill>
            <a:ln>
              <a:noFill/>
            </a:ln>
          </p:spPr>
        </p:sp>
        <p:sp>
          <p:nvSpPr>
            <p:cNvPr id="354" name="Google Shape;354;p36"/>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92" l="-834960" r="-820966" t="0"/>
              </a:stretch>
            </a:blipFill>
            <a:ln>
              <a:noFill/>
            </a:ln>
          </p:spPr>
        </p:sp>
        <p:sp>
          <p:nvSpPr>
            <p:cNvPr id="355" name="Google Shape;355;p36"/>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88" t="0"/>
              </a:stretch>
            </a:blipFill>
            <a:ln>
              <a:noFill/>
            </a:ln>
          </p:spPr>
        </p:sp>
      </p:grpSp>
      <p:sp>
        <p:nvSpPr>
          <p:cNvPr id="356" name="Google Shape;356;p36"/>
          <p:cNvSpPr txBox="1"/>
          <p:nvPr/>
        </p:nvSpPr>
        <p:spPr>
          <a:xfrm>
            <a:off x="160950" y="43091"/>
            <a:ext cx="4856390" cy="344446"/>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Impact and Benefits</a:t>
            </a:r>
            <a:endParaRPr b="0" i="0" sz="700" u="none" cap="none" strike="noStrike">
              <a:solidFill>
                <a:srgbClr val="000000"/>
              </a:solidFill>
              <a:latin typeface="Arial"/>
              <a:ea typeface="Arial"/>
              <a:cs typeface="Arial"/>
              <a:sym typeface="Arial"/>
            </a:endParaRPr>
          </a:p>
        </p:txBody>
      </p:sp>
      <p:grpSp>
        <p:nvGrpSpPr>
          <p:cNvPr id="357" name="Google Shape;357;p36"/>
          <p:cNvGrpSpPr/>
          <p:nvPr/>
        </p:nvGrpSpPr>
        <p:grpSpPr>
          <a:xfrm>
            <a:off x="294678" y="319969"/>
            <a:ext cx="8554643" cy="4575388"/>
            <a:chOff x="0" y="-38100"/>
            <a:chExt cx="4506149" cy="2410081"/>
          </a:xfrm>
        </p:grpSpPr>
        <p:sp>
          <p:nvSpPr>
            <p:cNvPr id="358" name="Google Shape;358;p36"/>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359" name="Google Shape;359;p36"/>
            <p:cNvSpPr txBox="1"/>
            <p:nvPr/>
          </p:nvSpPr>
          <p:spPr>
            <a:xfrm>
              <a:off x="0" y="-38100"/>
              <a:ext cx="4506149" cy="2410081"/>
            </a:xfrm>
            <a:prstGeom prst="rect">
              <a:avLst/>
            </a:prstGeom>
            <a:noFill/>
            <a:ln>
              <a:noFill/>
            </a:ln>
          </p:spPr>
          <p:txBody>
            <a:bodyPr anchorCtr="0" anchor="ctr" bIns="25400" lIns="25400" spcFirstLastPara="1" rIns="25400" wrap="square" tIns="25400">
              <a:noAutofit/>
            </a:bodyPr>
            <a:lstStyle/>
            <a:p>
              <a:pPr indent="0" lvl="0" marL="0" marR="0" rtl="0" algn="l">
                <a:lnSpc>
                  <a:spcPct val="115000"/>
                </a:lnSpc>
                <a:spcBef>
                  <a:spcPts val="1200"/>
                </a:spcBef>
                <a:spcAft>
                  <a:spcPts val="120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360" name="Google Shape;360;p36"/>
          <p:cNvSpPr txBox="1"/>
          <p:nvPr/>
        </p:nvSpPr>
        <p:spPr>
          <a:xfrm>
            <a:off x="294679" y="4890595"/>
            <a:ext cx="1373100" cy="2244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
        <p:nvSpPr>
          <p:cNvPr id="361" name="Google Shape;361;p36"/>
          <p:cNvSpPr txBox="1"/>
          <p:nvPr/>
        </p:nvSpPr>
        <p:spPr>
          <a:xfrm>
            <a:off x="294675" y="677675"/>
            <a:ext cx="8554500" cy="412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800"/>
              </a:spcBef>
              <a:spcAft>
                <a:spcPts val="0"/>
              </a:spcAft>
              <a:buNone/>
            </a:pPr>
            <a:r>
              <a:rPr b="1" lang="en" sz="1000">
                <a:solidFill>
                  <a:schemeClr val="dk1"/>
                </a:solidFill>
              </a:rPr>
              <a:t>1. Environmental Sustainability</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Impact</a:t>
            </a:r>
            <a:r>
              <a:rPr lang="en" sz="1000">
                <a:solidFill>
                  <a:schemeClr val="dk1"/>
                </a:solidFill>
              </a:rPr>
              <a:t>: Reduces pollution and environmental degradation by monitoring air quality, noise levels, and water usage.</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Benefit</a:t>
            </a:r>
            <a:r>
              <a:rPr lang="en" sz="1000">
                <a:solidFill>
                  <a:schemeClr val="dk1"/>
                </a:solidFill>
              </a:rPr>
              <a:t>: Improves public health and enhances urban ecosystems through real-time data-driven interventions.</a:t>
            </a:r>
            <a:endParaRPr sz="1000">
              <a:solidFill>
                <a:schemeClr val="dk1"/>
              </a:solidFill>
            </a:endParaRPr>
          </a:p>
          <a:p>
            <a:pPr indent="0" lvl="0" marL="0" rtl="0" algn="l">
              <a:lnSpc>
                <a:spcPct val="115000"/>
              </a:lnSpc>
              <a:spcBef>
                <a:spcPts val="1800"/>
              </a:spcBef>
              <a:spcAft>
                <a:spcPts val="0"/>
              </a:spcAft>
              <a:buNone/>
            </a:pPr>
            <a:r>
              <a:rPr b="1" lang="en" sz="1000">
                <a:solidFill>
                  <a:schemeClr val="dk1"/>
                </a:solidFill>
              </a:rPr>
              <a:t>2. Public Safety and Emergency Response</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Impact</a:t>
            </a:r>
            <a:r>
              <a:rPr lang="en" sz="1000">
                <a:solidFill>
                  <a:schemeClr val="dk1"/>
                </a:solidFill>
              </a:rPr>
              <a:t>: Enhances emergency response times through real-time monitoring and alerts.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Be</a:t>
            </a:r>
            <a:r>
              <a:rPr b="1" lang="en" sz="1000">
                <a:solidFill>
                  <a:schemeClr val="dk1"/>
                </a:solidFill>
              </a:rPr>
              <a:t>n</a:t>
            </a:r>
            <a:r>
              <a:rPr b="1" lang="en" sz="1000">
                <a:solidFill>
                  <a:schemeClr val="dk1"/>
                </a:solidFill>
              </a:rPr>
              <a:t>efit</a:t>
            </a:r>
            <a:r>
              <a:rPr lang="en" sz="1000">
                <a:solidFill>
                  <a:schemeClr val="dk1"/>
                </a:solidFill>
              </a:rPr>
              <a:t>: Saves lives and reduces property damage by enabling swift action during emergencies like fires.</a:t>
            </a:r>
            <a:endParaRPr sz="1000">
              <a:solidFill>
                <a:schemeClr val="dk1"/>
              </a:solidFill>
            </a:endParaRPr>
          </a:p>
          <a:p>
            <a:pPr indent="0" lvl="0" marL="0" rtl="0" algn="l">
              <a:lnSpc>
                <a:spcPct val="115000"/>
              </a:lnSpc>
              <a:spcBef>
                <a:spcPts val="1800"/>
              </a:spcBef>
              <a:spcAft>
                <a:spcPts val="0"/>
              </a:spcAft>
              <a:buNone/>
            </a:pPr>
            <a:r>
              <a:rPr b="1" lang="en" sz="1000">
                <a:solidFill>
                  <a:schemeClr val="dk1"/>
                </a:solidFill>
              </a:rPr>
              <a:t>3. Energy Efficiency and Sustainability</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Impact</a:t>
            </a:r>
            <a:r>
              <a:rPr lang="en" sz="1000">
                <a:solidFill>
                  <a:schemeClr val="dk1"/>
                </a:solidFill>
              </a:rPr>
              <a:t>: Promotes sustainable energy use by leveraging solar power and efficient power management.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Benefit</a:t>
            </a:r>
            <a:r>
              <a:rPr lang="en" sz="1000">
                <a:solidFill>
                  <a:schemeClr val="dk1"/>
                </a:solidFill>
              </a:rPr>
              <a:t>: Reduces greenhouse gas emissions and operational costs, contributing to a more sustainable urban environment.</a:t>
            </a:r>
            <a:endParaRPr sz="1000">
              <a:solidFill>
                <a:schemeClr val="dk1"/>
              </a:solidFill>
            </a:endParaRPr>
          </a:p>
          <a:p>
            <a:pPr indent="0" lvl="0" marL="0" rtl="0" algn="l">
              <a:lnSpc>
                <a:spcPct val="115000"/>
              </a:lnSpc>
              <a:spcBef>
                <a:spcPts val="1800"/>
              </a:spcBef>
              <a:spcAft>
                <a:spcPts val="0"/>
              </a:spcAft>
              <a:buNone/>
            </a:pPr>
            <a:r>
              <a:rPr b="1" lang="en" sz="1000">
                <a:solidFill>
                  <a:schemeClr val="dk1"/>
                </a:solidFill>
              </a:rPr>
              <a:t>4. Data-Driven Decision Making and Infrastructure Optimization</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Impact</a:t>
            </a:r>
            <a:r>
              <a:rPr lang="en" sz="1000">
                <a:solidFill>
                  <a:schemeClr val="dk1"/>
                </a:solidFill>
              </a:rPr>
              <a:t>: Provides real-time data for informed urban planning and resource allocation.</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Benefit</a:t>
            </a:r>
            <a:r>
              <a:rPr lang="en" sz="1000">
                <a:solidFill>
                  <a:schemeClr val="dk1"/>
                </a:solidFill>
              </a:rPr>
              <a:t>: Improves service delivery and reduces waste by optimizing resource use, enhancing infrastructure efficiency, and supporting predictive maintenance.</a:t>
            </a:r>
            <a:endParaRPr sz="1000">
              <a:solidFill>
                <a:schemeClr val="dk1"/>
              </a:solidFill>
            </a:endParaRPr>
          </a:p>
          <a:p>
            <a:pPr indent="0" lvl="0" marL="0" rtl="0" algn="l">
              <a:lnSpc>
                <a:spcPct val="115000"/>
              </a:lnSpc>
              <a:spcBef>
                <a:spcPts val="1800"/>
              </a:spcBef>
              <a:spcAft>
                <a:spcPts val="0"/>
              </a:spcAft>
              <a:buNone/>
            </a:pPr>
            <a:r>
              <a:rPr b="1" lang="en" sz="1000">
                <a:solidFill>
                  <a:schemeClr val="dk1"/>
                </a:solidFill>
              </a:rPr>
              <a:t>5. Economic Benefits and Quality of Life Improvements</a:t>
            </a:r>
            <a:endParaRPr b="1" sz="1000">
              <a:solidFill>
                <a:schemeClr val="dk1"/>
              </a:solidFill>
            </a:endParaRPr>
          </a:p>
          <a:p>
            <a:pPr indent="-292100" lvl="0" marL="457200" rtl="0" algn="l">
              <a:lnSpc>
                <a:spcPct val="115000"/>
              </a:lnSpc>
              <a:spcBef>
                <a:spcPts val="1200"/>
              </a:spcBef>
              <a:spcAft>
                <a:spcPts val="0"/>
              </a:spcAft>
              <a:buClr>
                <a:schemeClr val="dk1"/>
              </a:buClr>
              <a:buSzPts val="1000"/>
              <a:buChar char="●"/>
            </a:pPr>
            <a:r>
              <a:rPr b="1" lang="en" sz="1000">
                <a:solidFill>
                  <a:schemeClr val="dk1"/>
                </a:solidFill>
              </a:rPr>
              <a:t>Impact</a:t>
            </a:r>
            <a:r>
              <a:rPr lang="en" sz="1000">
                <a:solidFill>
                  <a:schemeClr val="dk1"/>
                </a:solidFill>
              </a:rPr>
              <a:t>: Enhances economic growth by supporting sustainable urban development and reducing operational costs.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Benefit</a:t>
            </a:r>
            <a:r>
              <a:rPr lang="en" sz="1000">
                <a:solidFill>
                  <a:schemeClr val="dk1"/>
                </a:solidFill>
              </a:rPr>
              <a:t>: Improves residents' quality of life through better environmental conditions, enhanced public safety, and more efficient public services, leading to increased citizen satisfaction and engagement.</a:t>
            </a:r>
            <a:br>
              <a:rPr lang="en" sz="1000">
                <a:solidFill>
                  <a:schemeClr val="dk1"/>
                </a:solidFill>
              </a:rPr>
            </a:br>
            <a:endParaRPr sz="1000">
              <a:solidFill>
                <a:schemeClr val="dk1"/>
              </a:solidFill>
            </a:endParaRPr>
          </a:p>
          <a:p>
            <a:pPr indent="0" lvl="0" marL="0" marR="0" rtl="0" algn="l">
              <a:lnSpc>
                <a:spcPct val="100000"/>
              </a:lnSpc>
              <a:spcBef>
                <a:spcPts val="1200"/>
              </a:spcBef>
              <a:spcAft>
                <a:spcPts val="0"/>
              </a:spcAft>
              <a:buClr>
                <a:srgbClr val="000000"/>
              </a:buClr>
              <a:buSzPts val="1600"/>
              <a:buFont typeface="Arial"/>
              <a:buNone/>
            </a:pPr>
            <a:r>
              <a:t/>
            </a:r>
            <a:endParaRPr b="0" i="0" sz="10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23372" l="0" r="0" t="-104226"/>
            </a:stretch>
          </a:blipFill>
          <a:ln>
            <a:noFill/>
          </a:ln>
          <a:effectLst>
            <a:outerShdw blurRad="57150" rotWithShape="0" algn="bl" dir="5400000" dist="19050">
              <a:srgbClr val="000000">
                <a:alpha val="49803"/>
              </a:srgbClr>
            </a:outerShdw>
          </a:effectLst>
        </p:spPr>
      </p:sp>
      <p:grpSp>
        <p:nvGrpSpPr>
          <p:cNvPr id="165" name="Google Shape;165;p26"/>
          <p:cNvGrpSpPr/>
          <p:nvPr/>
        </p:nvGrpSpPr>
        <p:grpSpPr>
          <a:xfrm>
            <a:off x="6759549" y="3"/>
            <a:ext cx="2444895" cy="617525"/>
            <a:chOff x="0" y="0"/>
            <a:chExt cx="6164637" cy="1262058"/>
          </a:xfrm>
        </p:grpSpPr>
        <p:sp>
          <p:nvSpPr>
            <p:cNvPr id="166" name="Google Shape;166;p26"/>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167" name="Google Shape;167;p26"/>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168" name="Google Shape;168;p26"/>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169" name="Google Shape;169;p26"/>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170" name="Google Shape;170;p26"/>
            <p:cNvSpPr txBox="1"/>
            <p:nvPr/>
          </p:nvSpPr>
          <p:spPr>
            <a:xfrm>
              <a:off x="4324137" y="783858"/>
              <a:ext cx="1840500" cy="478200"/>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171" name="Google Shape;171;p26"/>
            <p:cNvSpPr txBox="1"/>
            <p:nvPr/>
          </p:nvSpPr>
          <p:spPr>
            <a:xfrm>
              <a:off x="972428" y="1117142"/>
              <a:ext cx="3746400" cy="125700"/>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172" name="Google Shape;172;p26"/>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92" l="0" r="-111077" t="0"/>
              </a:stretch>
            </a:blipFill>
            <a:ln>
              <a:noFill/>
            </a:ln>
          </p:spPr>
        </p:sp>
        <p:sp>
          <p:nvSpPr>
            <p:cNvPr id="173" name="Google Shape;173;p26"/>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92" l="-834960" r="-820966" t="0"/>
              </a:stretch>
            </a:blipFill>
            <a:ln>
              <a:noFill/>
            </a:ln>
          </p:spPr>
        </p:sp>
        <p:sp>
          <p:nvSpPr>
            <p:cNvPr id="174" name="Google Shape;174;p26"/>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88" t="0"/>
              </a:stretch>
            </a:blipFill>
            <a:ln>
              <a:noFill/>
            </a:ln>
          </p:spPr>
        </p:sp>
      </p:grpSp>
      <p:sp>
        <p:nvSpPr>
          <p:cNvPr id="175" name="Google Shape;175;p26"/>
          <p:cNvSpPr txBox="1"/>
          <p:nvPr/>
        </p:nvSpPr>
        <p:spPr>
          <a:xfrm>
            <a:off x="512964" y="580810"/>
            <a:ext cx="3661200" cy="624786"/>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Clr>
                <a:srgbClr val="000000"/>
              </a:buClr>
              <a:buSzPts val="2000"/>
              <a:buFont typeface="Arial"/>
              <a:buNone/>
            </a:pPr>
            <a:r>
              <a:rPr b="1" i="0" lang="en" sz="2000" u="none" cap="none" strike="noStrike">
                <a:solidFill>
                  <a:schemeClr val="lt1"/>
                </a:solidFill>
                <a:latin typeface="Arial"/>
                <a:ea typeface="Arial"/>
                <a:cs typeface="Arial"/>
                <a:sym typeface="Arial"/>
              </a:rPr>
              <a:t>Team Name:</a:t>
            </a:r>
            <a:r>
              <a:rPr b="1" i="0" lang="en" sz="2500" u="none" cap="none" strike="noStrike">
                <a:solidFill>
                  <a:schemeClr val="lt1"/>
                </a:solidFill>
                <a:latin typeface="Arial"/>
                <a:ea typeface="Arial"/>
                <a:cs typeface="Arial"/>
                <a:sym typeface="Arial"/>
              </a:rPr>
              <a:t> </a:t>
            </a:r>
            <a:r>
              <a:rPr b="1" i="0" lang="en" sz="2900" u="none" cap="none" strike="noStrike">
                <a:solidFill>
                  <a:srgbClr val="538CD5"/>
                </a:solidFill>
                <a:latin typeface="Arial"/>
                <a:ea typeface="Arial"/>
                <a:cs typeface="Arial"/>
                <a:sym typeface="Arial"/>
              </a:rPr>
              <a:t>Erga Labs</a:t>
            </a:r>
            <a:endParaRPr b="0" i="0" sz="1700" u="none" cap="none" strike="noStrike">
              <a:solidFill>
                <a:srgbClr val="538CD5"/>
              </a:solidFill>
              <a:latin typeface="Arial"/>
              <a:ea typeface="Arial"/>
              <a:cs typeface="Arial"/>
              <a:sym typeface="Arial"/>
            </a:endParaRPr>
          </a:p>
        </p:txBody>
      </p:sp>
      <p:grpSp>
        <p:nvGrpSpPr>
          <p:cNvPr id="176" name="Google Shape;176;p26"/>
          <p:cNvGrpSpPr/>
          <p:nvPr/>
        </p:nvGrpSpPr>
        <p:grpSpPr>
          <a:xfrm>
            <a:off x="8746475" y="1464898"/>
            <a:ext cx="610594" cy="875317"/>
            <a:chOff x="-391790" y="-690968"/>
            <a:chExt cx="4900437" cy="1665368"/>
          </a:xfrm>
        </p:grpSpPr>
        <p:sp>
          <p:nvSpPr>
            <p:cNvPr id="177" name="Google Shape;177;p26"/>
            <p:cNvSpPr/>
            <p:nvPr/>
          </p:nvSpPr>
          <p:spPr>
            <a:xfrm>
              <a:off x="-391790" y="-690968"/>
              <a:ext cx="4900437" cy="1447075"/>
            </a:xfrm>
            <a:custGeom>
              <a:rect b="b" l="l" r="r" t="t"/>
              <a:pathLst>
                <a:path extrusionOk="0" h="974461" w="4506149">
                  <a:moveTo>
                    <a:pt x="0" y="0"/>
                  </a:moveTo>
                  <a:lnTo>
                    <a:pt x="4506149" y="0"/>
                  </a:lnTo>
                  <a:lnTo>
                    <a:pt x="4506149" y="974461"/>
                  </a:lnTo>
                  <a:lnTo>
                    <a:pt x="0" y="974461"/>
                  </a:lnTo>
                  <a:close/>
                </a:path>
              </a:pathLst>
            </a:custGeom>
            <a:solidFill>
              <a:srgbClr val="FDFDFD"/>
            </a:solidFill>
            <a:ln>
              <a:noFill/>
            </a:ln>
            <a:effectLst>
              <a:outerShdw blurRad="57150" rotWithShape="0" algn="bl" dir="5400000" dist="19050">
                <a:srgbClr val="000000">
                  <a:alpha val="0"/>
                </a:srgbClr>
              </a:outerShdw>
              <a:reflection blurRad="0" dir="5400000" dist="38100" endA="0" endPos="30000" fadeDir="5400012" kx="0" rotWithShape="0" algn="bl" stA="0" stPos="0" sy="-100000" ky="0"/>
            </a:effectLst>
          </p:spPr>
        </p:sp>
        <p:sp>
          <p:nvSpPr>
            <p:cNvPr id="178" name="Google Shape;178;p26"/>
            <p:cNvSpPr txBox="1"/>
            <p:nvPr/>
          </p:nvSpPr>
          <p:spPr>
            <a:xfrm>
              <a:off x="3389233" y="-38100"/>
              <a:ext cx="1116900" cy="1012500"/>
            </a:xfrm>
            <a:prstGeom prst="rect">
              <a:avLst/>
            </a:prstGeom>
            <a:noFill/>
            <a:ln>
              <a:noFill/>
            </a:ln>
            <a:effectLst>
              <a:outerShdw blurRad="57150" rotWithShape="0" algn="bl" dir="5400000" dist="19050">
                <a:srgbClr val="000000">
                  <a:alpha val="0"/>
                </a:srgbClr>
              </a:outerShdw>
              <a:reflection blurRad="0" dir="5400000" dist="38100" endA="0" fadeDir="5400012" kx="0" rotWithShape="0" algn="bl" stA="0" stPos="0" sy="-100000" ky="0"/>
            </a:effectLst>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79" name="Google Shape;179;p26"/>
          <p:cNvSpPr txBox="1"/>
          <p:nvPr/>
        </p:nvSpPr>
        <p:spPr>
          <a:xfrm>
            <a:off x="320803" y="1842403"/>
            <a:ext cx="8690100" cy="2216700"/>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Clr>
                <a:srgbClr val="000000"/>
              </a:buClr>
              <a:buSzPts val="2000"/>
              <a:buFont typeface="Arial"/>
              <a:buNone/>
            </a:pPr>
            <a:r>
              <a:rPr b="1" i="0" lang="en" sz="1800" u="none" cap="none" strike="noStrike">
                <a:solidFill>
                  <a:schemeClr val="lt1"/>
                </a:solidFill>
                <a:latin typeface="Helvetica Neue"/>
                <a:ea typeface="Helvetica Neue"/>
                <a:cs typeface="Helvetica Neue"/>
                <a:sym typeface="Helvetica Neue"/>
              </a:rPr>
              <a:t>Nishumbh Shah (Team Leader) – DY Patil University</a:t>
            </a:r>
            <a:endParaRPr b="1" i="0" sz="1800" u="none" cap="none" strike="noStrike">
              <a:solidFill>
                <a:schemeClr val="lt1"/>
              </a:solidFill>
              <a:latin typeface="Helvetica Neue"/>
              <a:ea typeface="Helvetica Neue"/>
              <a:cs typeface="Helvetica Neue"/>
              <a:sym typeface="Helvetica Neue"/>
            </a:endParaRPr>
          </a:p>
          <a:p>
            <a:pPr indent="0" lvl="0" marL="0" marR="0" rtl="0" algn="l">
              <a:lnSpc>
                <a:spcPct val="140015"/>
              </a:lnSpc>
              <a:spcBef>
                <a:spcPts val="0"/>
              </a:spcBef>
              <a:spcAft>
                <a:spcPts val="0"/>
              </a:spcAft>
              <a:buClr>
                <a:srgbClr val="000000"/>
              </a:buClr>
              <a:buSzPts val="2000"/>
              <a:buFont typeface="Arial"/>
              <a:buNone/>
            </a:pPr>
            <a:r>
              <a:rPr b="1" lang="en" sz="1800">
                <a:solidFill>
                  <a:schemeClr val="lt1"/>
                </a:solidFill>
                <a:latin typeface="Helvetica Neue"/>
                <a:ea typeface="Helvetica Neue"/>
                <a:cs typeface="Helvetica Neue"/>
                <a:sym typeface="Helvetica Neue"/>
              </a:rPr>
              <a:t>Tejas Bhovad - DY Patil University</a:t>
            </a:r>
            <a:endParaRPr b="1" sz="1800">
              <a:solidFill>
                <a:schemeClr val="lt1"/>
              </a:solidFill>
              <a:latin typeface="Helvetica Neue"/>
              <a:ea typeface="Helvetica Neue"/>
              <a:cs typeface="Helvetica Neue"/>
              <a:sym typeface="Helvetica Neue"/>
            </a:endParaRPr>
          </a:p>
          <a:p>
            <a:pPr indent="0" lvl="0" marL="0" marR="0" rtl="0" algn="l">
              <a:lnSpc>
                <a:spcPct val="140015"/>
              </a:lnSpc>
              <a:spcBef>
                <a:spcPts val="0"/>
              </a:spcBef>
              <a:spcAft>
                <a:spcPts val="0"/>
              </a:spcAft>
              <a:buClr>
                <a:srgbClr val="000000"/>
              </a:buClr>
              <a:buSzPts val="2000"/>
              <a:buFont typeface="Arial"/>
              <a:buNone/>
            </a:pPr>
            <a:r>
              <a:rPr b="1" lang="en" sz="1800">
                <a:solidFill>
                  <a:schemeClr val="lt1"/>
                </a:solidFill>
                <a:latin typeface="Helvetica Neue"/>
                <a:ea typeface="Helvetica Neue"/>
                <a:cs typeface="Helvetica Neue"/>
                <a:sym typeface="Helvetica Neue"/>
              </a:rPr>
              <a:t>Pranavi Shukla - DY Patil University </a:t>
            </a:r>
            <a:endParaRPr b="1" sz="1800">
              <a:solidFill>
                <a:schemeClr val="lt1"/>
              </a:solidFill>
              <a:latin typeface="Helvetica Neue"/>
              <a:ea typeface="Helvetica Neue"/>
              <a:cs typeface="Helvetica Neue"/>
              <a:sym typeface="Helvetica Neue"/>
            </a:endParaRPr>
          </a:p>
          <a:p>
            <a:pPr indent="0" lvl="0" marL="0" marR="0" rtl="0" algn="l">
              <a:lnSpc>
                <a:spcPct val="140015"/>
              </a:lnSpc>
              <a:spcBef>
                <a:spcPts val="0"/>
              </a:spcBef>
              <a:spcAft>
                <a:spcPts val="0"/>
              </a:spcAft>
              <a:buClr>
                <a:srgbClr val="000000"/>
              </a:buClr>
              <a:buSzPts val="2000"/>
              <a:buFont typeface="Arial"/>
              <a:buNone/>
            </a:pPr>
            <a:r>
              <a:rPr b="1" lang="en" sz="1800">
                <a:solidFill>
                  <a:schemeClr val="lt1"/>
                </a:solidFill>
                <a:latin typeface="Helvetica Neue"/>
                <a:ea typeface="Helvetica Neue"/>
                <a:cs typeface="Helvetica Neue"/>
                <a:sym typeface="Helvetica Neue"/>
              </a:rPr>
              <a:t>Satish Singh - DY Patil University</a:t>
            </a:r>
            <a:endParaRPr b="1" sz="1800">
              <a:solidFill>
                <a:schemeClr val="lt1"/>
              </a:solidFill>
              <a:latin typeface="Helvetica Neue"/>
              <a:ea typeface="Helvetica Neue"/>
              <a:cs typeface="Helvetica Neue"/>
              <a:sym typeface="Helvetica Neue"/>
            </a:endParaRPr>
          </a:p>
          <a:p>
            <a:pPr indent="0" lvl="0" marL="0" marR="0" rtl="0" algn="l">
              <a:lnSpc>
                <a:spcPct val="140015"/>
              </a:lnSpc>
              <a:spcBef>
                <a:spcPts val="0"/>
              </a:spcBef>
              <a:spcAft>
                <a:spcPts val="0"/>
              </a:spcAft>
              <a:buClr>
                <a:srgbClr val="000000"/>
              </a:buClr>
              <a:buSzPts val="2000"/>
              <a:buFont typeface="Arial"/>
              <a:buNone/>
            </a:pPr>
            <a:r>
              <a:rPr b="1" lang="en" sz="1800">
                <a:solidFill>
                  <a:schemeClr val="lt1"/>
                </a:solidFill>
                <a:latin typeface="Helvetica Neue"/>
                <a:ea typeface="Helvetica Neue"/>
                <a:cs typeface="Helvetica Neue"/>
                <a:sym typeface="Helvetica Neue"/>
              </a:rPr>
              <a:t>Dev Tangadi - DY Patil University</a:t>
            </a:r>
            <a:endParaRPr b="1" sz="1800">
              <a:solidFill>
                <a:schemeClr val="lt1"/>
              </a:solidFill>
              <a:latin typeface="Helvetica Neue"/>
              <a:ea typeface="Helvetica Neue"/>
              <a:cs typeface="Helvetica Neue"/>
              <a:sym typeface="Helvetica Neue"/>
            </a:endParaRPr>
          </a:p>
          <a:p>
            <a:pPr indent="0" lvl="0" marL="0" marR="0" rtl="0" algn="l">
              <a:lnSpc>
                <a:spcPct val="140015"/>
              </a:lnSpc>
              <a:spcBef>
                <a:spcPts val="0"/>
              </a:spcBef>
              <a:spcAft>
                <a:spcPts val="0"/>
              </a:spcAft>
              <a:buClr>
                <a:srgbClr val="000000"/>
              </a:buClr>
              <a:buSzPts val="2000"/>
              <a:buFont typeface="Arial"/>
              <a:buNone/>
            </a:pPr>
            <a:r>
              <a:rPr b="1" lang="en" sz="1800">
                <a:solidFill>
                  <a:schemeClr val="lt1"/>
                </a:solidFill>
                <a:latin typeface="Helvetica Neue"/>
                <a:ea typeface="Helvetica Neue"/>
                <a:cs typeface="Helvetica Neue"/>
                <a:sym typeface="Helvetica Neue"/>
              </a:rPr>
              <a:t>Hamza Murghay - DY Patil University </a:t>
            </a:r>
            <a:endParaRPr b="1" sz="1800">
              <a:solidFill>
                <a:schemeClr val="lt1"/>
              </a:solidFill>
              <a:latin typeface="Helvetica Neue"/>
              <a:ea typeface="Helvetica Neue"/>
              <a:cs typeface="Helvetica Neue"/>
              <a:sym typeface="Helvetica Neue"/>
            </a:endParaRPr>
          </a:p>
        </p:txBody>
      </p:sp>
      <p:sp>
        <p:nvSpPr>
          <p:cNvPr id="180" name="Google Shape;180;p26"/>
          <p:cNvSpPr/>
          <p:nvPr/>
        </p:nvSpPr>
        <p:spPr>
          <a:xfrm>
            <a:off x="7601601" y="3998626"/>
            <a:ext cx="1409290" cy="1280137"/>
          </a:xfrm>
          <a:custGeom>
            <a:rect b="b" l="l" r="r" t="t"/>
            <a:pathLst>
              <a:path extrusionOk="0" h="1519450" w="1519450">
                <a:moveTo>
                  <a:pt x="0" y="0"/>
                </a:moveTo>
                <a:lnTo>
                  <a:pt x="1519450" y="0"/>
                </a:lnTo>
                <a:lnTo>
                  <a:pt x="1519450" y="1519450"/>
                </a:lnTo>
                <a:lnTo>
                  <a:pt x="0" y="1519450"/>
                </a:lnTo>
                <a:lnTo>
                  <a:pt x="0" y="0"/>
                </a:lnTo>
                <a:close/>
              </a:path>
            </a:pathLst>
          </a:custGeom>
          <a:blipFill rotWithShape="1">
            <a:blip r:embed="rId9">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30"/>
            </a:stretch>
          </a:blipFill>
          <a:ln>
            <a:noFill/>
          </a:ln>
        </p:spPr>
      </p:sp>
      <p:grpSp>
        <p:nvGrpSpPr>
          <p:cNvPr id="186" name="Google Shape;186;p27"/>
          <p:cNvGrpSpPr/>
          <p:nvPr/>
        </p:nvGrpSpPr>
        <p:grpSpPr>
          <a:xfrm>
            <a:off x="6892646" y="-115985"/>
            <a:ext cx="2311718" cy="522573"/>
            <a:chOff x="0" y="0"/>
            <a:chExt cx="6164580" cy="1393527"/>
          </a:xfrm>
        </p:grpSpPr>
        <p:sp>
          <p:nvSpPr>
            <p:cNvPr id="187" name="Google Shape;187;p27"/>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188" name="Google Shape;188;p27"/>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189" name="Google Shape;189;p27"/>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190" name="Google Shape;190;p27"/>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191" name="Google Shape;191;p27"/>
            <p:cNvSpPr txBox="1"/>
            <p:nvPr/>
          </p:nvSpPr>
          <p:spPr>
            <a:xfrm>
              <a:off x="4324137" y="783858"/>
              <a:ext cx="1840443" cy="609669"/>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192" name="Google Shape;192;p27"/>
            <p:cNvSpPr txBox="1"/>
            <p:nvPr/>
          </p:nvSpPr>
          <p:spPr>
            <a:xfrm>
              <a:off x="972428" y="1117142"/>
              <a:ext cx="3746434" cy="145036"/>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193" name="Google Shape;193;p27"/>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92" l="0" r="-111077" t="0"/>
              </a:stretch>
            </a:blipFill>
            <a:ln>
              <a:noFill/>
            </a:ln>
          </p:spPr>
        </p:sp>
        <p:sp>
          <p:nvSpPr>
            <p:cNvPr id="194" name="Google Shape;194;p27"/>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92" l="-834960" r="-820966" t="0"/>
              </a:stretch>
            </a:blipFill>
            <a:ln>
              <a:noFill/>
            </a:ln>
          </p:spPr>
        </p:sp>
        <p:sp>
          <p:nvSpPr>
            <p:cNvPr id="195" name="Google Shape;195;p27"/>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88" t="0"/>
              </a:stretch>
            </a:blipFill>
            <a:ln>
              <a:noFill/>
            </a:ln>
          </p:spPr>
        </p:sp>
      </p:grpSp>
      <p:grpSp>
        <p:nvGrpSpPr>
          <p:cNvPr id="196" name="Google Shape;196;p27"/>
          <p:cNvGrpSpPr/>
          <p:nvPr/>
        </p:nvGrpSpPr>
        <p:grpSpPr>
          <a:xfrm>
            <a:off x="294767" y="406595"/>
            <a:ext cx="8554473" cy="4575298"/>
            <a:chOff x="0" y="-38100"/>
            <a:chExt cx="4506149" cy="2410081"/>
          </a:xfrm>
        </p:grpSpPr>
        <p:sp>
          <p:nvSpPr>
            <p:cNvPr id="197" name="Google Shape;197;p27"/>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198" name="Google Shape;198;p27"/>
            <p:cNvSpPr txBox="1"/>
            <p:nvPr/>
          </p:nvSpPr>
          <p:spPr>
            <a:xfrm>
              <a:off x="0" y="-38100"/>
              <a:ext cx="4506149" cy="2410081"/>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199" name="Google Shape;199;p27"/>
          <p:cNvSpPr txBox="1"/>
          <p:nvPr/>
        </p:nvSpPr>
        <p:spPr>
          <a:xfrm>
            <a:off x="160950" y="43091"/>
            <a:ext cx="4856400" cy="344400"/>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Problem Statement Overview </a:t>
            </a:r>
            <a:endParaRPr b="0" i="0" sz="700" u="none" cap="none" strike="noStrike">
              <a:solidFill>
                <a:srgbClr val="000000"/>
              </a:solidFill>
              <a:latin typeface="Arial"/>
              <a:ea typeface="Arial"/>
              <a:cs typeface="Arial"/>
              <a:sym typeface="Arial"/>
            </a:endParaRPr>
          </a:p>
        </p:txBody>
      </p:sp>
      <p:sp>
        <p:nvSpPr>
          <p:cNvPr id="200" name="Google Shape;200;p27"/>
          <p:cNvSpPr txBox="1"/>
          <p:nvPr/>
        </p:nvSpPr>
        <p:spPr>
          <a:xfrm>
            <a:off x="423350" y="491050"/>
            <a:ext cx="8218500" cy="41046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1800"/>
              <a:buFont typeface="Arial"/>
              <a:buNone/>
            </a:pPr>
            <a:r>
              <a:rPr b="1" i="0" lang="en" sz="1800" u="none" cap="none" strike="noStrike">
                <a:solidFill>
                  <a:srgbClr val="000000"/>
                </a:solidFill>
                <a:latin typeface="Helvetica Neue"/>
                <a:ea typeface="Helvetica Neue"/>
                <a:cs typeface="Helvetica Neue"/>
                <a:sym typeface="Helvetica Neue"/>
              </a:rPr>
              <a:t>Smart City</a:t>
            </a:r>
            <a:r>
              <a:rPr b="1" i="0" lang="en" sz="1800" u="none" cap="none" strike="noStrike">
                <a:solidFill>
                  <a:schemeClr val="dk1"/>
                </a:solidFill>
                <a:latin typeface="Helvetica Neue"/>
                <a:ea typeface="Helvetica Neue"/>
                <a:cs typeface="Helvetica Neue"/>
                <a:sym typeface="Helvetica Neue"/>
              </a:rPr>
              <a:t> framework</a:t>
            </a:r>
            <a:endParaRPr b="1" i="0" sz="1800" u="none" cap="none" strike="noStrike">
              <a:solidFill>
                <a:schemeClr val="dk1"/>
              </a:solidFill>
              <a:latin typeface="Helvetica Neue"/>
              <a:ea typeface="Helvetica Neue"/>
              <a:cs typeface="Helvetica Neue"/>
              <a:sym typeface="Helvetica Neue"/>
            </a:endParaRPr>
          </a:p>
          <a:p>
            <a:pPr indent="0" lvl="0" marL="0" marR="0" rtl="0" algn="ctr">
              <a:lnSpc>
                <a:spcPct val="140000"/>
              </a:lnSpc>
              <a:spcBef>
                <a:spcPts val="0"/>
              </a:spcBef>
              <a:spcAft>
                <a:spcPts val="0"/>
              </a:spcAft>
              <a:buClr>
                <a:srgbClr val="000000"/>
              </a:buClr>
              <a:buSzPts val="1800"/>
              <a:buFont typeface="Arial"/>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40000"/>
              </a:lnSpc>
              <a:spcBef>
                <a:spcPts val="0"/>
              </a:spcBef>
              <a:spcAft>
                <a:spcPts val="0"/>
              </a:spcAft>
              <a:buClr>
                <a:srgbClr val="000000"/>
              </a:buClr>
              <a:buSzPts val="1400"/>
              <a:buFont typeface="Arial"/>
              <a:buNone/>
            </a:pPr>
            <a:r>
              <a:rPr b="1" i="0" lang="en" sz="1400" u="sng" cap="none" strike="noStrike">
                <a:solidFill>
                  <a:schemeClr val="dk1"/>
                </a:solidFill>
                <a:latin typeface="Helvetica Neue"/>
                <a:ea typeface="Helvetica Neue"/>
                <a:cs typeface="Helvetica Neue"/>
                <a:sym typeface="Helvetica Neue"/>
              </a:rPr>
              <a:t>Title</a:t>
            </a:r>
            <a:r>
              <a:rPr b="1" i="0" lang="en" sz="1400" u="none" cap="none" strike="noStrike">
                <a:solidFill>
                  <a:schemeClr val="dk1"/>
                </a:solidFill>
                <a:latin typeface="Helvetica Neue"/>
                <a:ea typeface="Helvetica Neue"/>
                <a:cs typeface="Helvetica Neue"/>
                <a:sym typeface="Helvetica Neue"/>
              </a:rPr>
              <a:t>: </a:t>
            </a:r>
            <a:r>
              <a:rPr b="1" lang="en">
                <a:solidFill>
                  <a:schemeClr val="dk1"/>
                </a:solidFill>
                <a:latin typeface="Helvetica Neue"/>
                <a:ea typeface="Helvetica Neue"/>
                <a:cs typeface="Helvetica Neue"/>
                <a:sym typeface="Helvetica Neue"/>
              </a:rPr>
              <a:t>Real-Time Urban </a:t>
            </a:r>
            <a:r>
              <a:rPr b="1" lang="en">
                <a:solidFill>
                  <a:schemeClr val="dk1"/>
                </a:solidFill>
                <a:latin typeface="Helvetica Neue"/>
                <a:ea typeface="Helvetica Neue"/>
                <a:cs typeface="Helvetica Neue"/>
                <a:sym typeface="Helvetica Neue"/>
              </a:rPr>
              <a:t>Management</a:t>
            </a:r>
            <a:r>
              <a:rPr b="1" lang="en">
                <a:solidFill>
                  <a:schemeClr val="dk1"/>
                </a:solidFill>
                <a:latin typeface="Helvetica Neue"/>
                <a:ea typeface="Helvetica Neue"/>
                <a:cs typeface="Helvetica Neue"/>
                <a:sym typeface="Helvetica Neue"/>
              </a:rPr>
              <a:t> System</a:t>
            </a:r>
            <a:endParaRPr b="1">
              <a:solidFill>
                <a:schemeClr val="dk1"/>
              </a:solidFill>
              <a:latin typeface="Helvetica Neue"/>
              <a:ea typeface="Helvetica Neue"/>
              <a:cs typeface="Helvetica Neue"/>
              <a:sym typeface="Helvetica Neue"/>
            </a:endParaRPr>
          </a:p>
          <a:p>
            <a:pPr indent="0" lvl="0" marL="0" rtl="0" algn="l">
              <a:lnSpc>
                <a:spcPct val="115000"/>
              </a:lnSpc>
              <a:spcBef>
                <a:spcPts val="1800"/>
              </a:spcBef>
              <a:spcAft>
                <a:spcPts val="0"/>
              </a:spcAft>
              <a:buClr>
                <a:schemeClr val="dk1"/>
              </a:buClr>
              <a:buSzPts val="1100"/>
              <a:buFont typeface="Arial"/>
              <a:buNone/>
            </a:pPr>
            <a:r>
              <a:rPr b="1" lang="en" sz="1200" u="sng">
                <a:solidFill>
                  <a:schemeClr val="dk1"/>
                </a:solidFill>
              </a:rPr>
              <a:t>Problem Statement</a:t>
            </a:r>
            <a:endParaRPr b="1" sz="1200" u="sng">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Modern urban areas face escalating challenges related to environmental degradation, safety concerns, and inefficient resource management. These issues not only compromise the quality of life but also hinder economic growth and sustainability. Traditional methods of environmental monitoring and public safety management are often fragmented and inefficient, leading to delayed responses and suboptimal resource utilization.</a:t>
            </a:r>
            <a:endParaRPr sz="1200">
              <a:solidFill>
                <a:schemeClr val="dk1"/>
              </a:solidFill>
              <a:latin typeface="Roboto"/>
              <a:ea typeface="Roboto"/>
              <a:cs typeface="Roboto"/>
              <a:sym typeface="Roboto"/>
            </a:endParaRPr>
          </a:p>
          <a:p>
            <a:pPr indent="0" lvl="0" marL="0" rtl="0" algn="l">
              <a:lnSpc>
                <a:spcPct val="115000"/>
              </a:lnSpc>
              <a:spcBef>
                <a:spcPts val="1800"/>
              </a:spcBef>
              <a:spcAft>
                <a:spcPts val="0"/>
              </a:spcAft>
              <a:buClr>
                <a:schemeClr val="dk1"/>
              </a:buClr>
              <a:buSzPts val="1100"/>
              <a:buFont typeface="Arial"/>
              <a:buNone/>
            </a:pPr>
            <a:r>
              <a:rPr b="1" lang="en" sz="1200" u="sng">
                <a:solidFill>
                  <a:schemeClr val="dk1"/>
                </a:solidFill>
              </a:rPr>
              <a:t>Objective</a:t>
            </a:r>
            <a:endParaRPr b="1" sz="1200" u="sng">
              <a:solidFill>
                <a:schemeClr val="dk1"/>
              </a:solidFill>
            </a:endParaRPr>
          </a:p>
          <a:p>
            <a:pPr indent="0" lvl="0" marL="0" rtl="0" algn="l">
              <a:lnSpc>
                <a:spcPct val="115000"/>
              </a:lnSpc>
              <a:spcBef>
                <a:spcPts val="400"/>
              </a:spcBef>
              <a:spcAft>
                <a:spcPts val="0"/>
              </a:spcAft>
              <a:buClr>
                <a:schemeClr val="dk1"/>
              </a:buClr>
              <a:buSzPts val="1100"/>
              <a:buFont typeface="Arial"/>
              <a:buNone/>
            </a:pPr>
            <a:r>
              <a:rPr lang="en" sz="1200">
                <a:solidFill>
                  <a:schemeClr val="dk1"/>
                </a:solidFill>
                <a:latin typeface="Roboto"/>
                <a:ea typeface="Roboto"/>
                <a:cs typeface="Roboto"/>
                <a:sym typeface="Roboto"/>
              </a:rPr>
              <a:t>To develop an integrated Internet of Things (IoT) hardware solution, the Smart City Environmental Sentinel, designed to revolutionize urban environmental monitoring, public safety, and resource management. This system aims to leverage advanced sensors, real-time data collection, and interconnected devices to enhance decision-making processes and improve urban living conditions.</a:t>
            </a:r>
            <a:endParaRPr sz="1200">
              <a:solidFill>
                <a:schemeClr val="dk1"/>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30"/>
            </a:stretch>
          </a:blipFill>
          <a:ln>
            <a:noFill/>
          </a:ln>
        </p:spPr>
      </p:sp>
      <p:grpSp>
        <p:nvGrpSpPr>
          <p:cNvPr id="206" name="Google Shape;206;p28"/>
          <p:cNvGrpSpPr/>
          <p:nvPr/>
        </p:nvGrpSpPr>
        <p:grpSpPr>
          <a:xfrm>
            <a:off x="6892646" y="-115985"/>
            <a:ext cx="2311718" cy="522573"/>
            <a:chOff x="0" y="0"/>
            <a:chExt cx="6164580" cy="1393527"/>
          </a:xfrm>
        </p:grpSpPr>
        <p:sp>
          <p:nvSpPr>
            <p:cNvPr id="207" name="Google Shape;207;p28"/>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08" name="Google Shape;208;p28"/>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09" name="Google Shape;209;p28"/>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210" name="Google Shape;210;p28"/>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211" name="Google Shape;211;p28"/>
            <p:cNvSpPr txBox="1"/>
            <p:nvPr/>
          </p:nvSpPr>
          <p:spPr>
            <a:xfrm>
              <a:off x="4324137" y="783858"/>
              <a:ext cx="1840443" cy="609669"/>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212" name="Google Shape;212;p28"/>
            <p:cNvSpPr txBox="1"/>
            <p:nvPr/>
          </p:nvSpPr>
          <p:spPr>
            <a:xfrm>
              <a:off x="972428" y="1117142"/>
              <a:ext cx="3746434" cy="145036"/>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213" name="Google Shape;213;p28"/>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92" l="0" r="-111077" t="0"/>
              </a:stretch>
            </a:blipFill>
            <a:ln>
              <a:noFill/>
            </a:ln>
          </p:spPr>
        </p:sp>
        <p:sp>
          <p:nvSpPr>
            <p:cNvPr id="214" name="Google Shape;214;p28"/>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92" l="-834960" r="-820966" t="0"/>
              </a:stretch>
            </a:blipFill>
            <a:ln>
              <a:noFill/>
            </a:ln>
          </p:spPr>
        </p:sp>
        <p:sp>
          <p:nvSpPr>
            <p:cNvPr id="215" name="Google Shape;215;p28"/>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88" t="0"/>
              </a:stretch>
            </a:blipFill>
            <a:ln>
              <a:noFill/>
            </a:ln>
          </p:spPr>
        </p:sp>
      </p:grpSp>
      <p:sp>
        <p:nvSpPr>
          <p:cNvPr id="216" name="Google Shape;216;p28"/>
          <p:cNvSpPr txBox="1"/>
          <p:nvPr/>
        </p:nvSpPr>
        <p:spPr>
          <a:xfrm>
            <a:off x="160950" y="38329"/>
            <a:ext cx="4856390" cy="344446"/>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Highlighted Problems</a:t>
            </a:r>
            <a:endParaRPr b="0" i="0" sz="700" u="none" cap="none" strike="noStrike">
              <a:solidFill>
                <a:srgbClr val="000000"/>
              </a:solidFill>
              <a:latin typeface="Arial"/>
              <a:ea typeface="Arial"/>
              <a:cs typeface="Arial"/>
              <a:sym typeface="Arial"/>
            </a:endParaRPr>
          </a:p>
        </p:txBody>
      </p:sp>
      <p:grpSp>
        <p:nvGrpSpPr>
          <p:cNvPr id="217" name="Google Shape;217;p28"/>
          <p:cNvGrpSpPr/>
          <p:nvPr/>
        </p:nvGrpSpPr>
        <p:grpSpPr>
          <a:xfrm>
            <a:off x="294679" y="319970"/>
            <a:ext cx="8554473" cy="4575298"/>
            <a:chOff x="0" y="-38100"/>
            <a:chExt cx="4506149" cy="2410081"/>
          </a:xfrm>
        </p:grpSpPr>
        <p:sp>
          <p:nvSpPr>
            <p:cNvPr id="218" name="Google Shape;218;p28"/>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219" name="Google Shape;219;p28"/>
            <p:cNvSpPr txBox="1"/>
            <p:nvPr/>
          </p:nvSpPr>
          <p:spPr>
            <a:xfrm>
              <a:off x="0" y="-38100"/>
              <a:ext cx="4506149" cy="2410081"/>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20" name="Google Shape;220;p28"/>
          <p:cNvSpPr txBox="1"/>
          <p:nvPr/>
        </p:nvSpPr>
        <p:spPr>
          <a:xfrm>
            <a:off x="386275" y="490850"/>
            <a:ext cx="8554500" cy="4063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200"/>
              </a:spcBef>
              <a:spcAft>
                <a:spcPts val="0"/>
              </a:spcAft>
              <a:buClr>
                <a:schemeClr val="dk1"/>
              </a:buClr>
              <a:buSzPts val="1100"/>
              <a:buFont typeface="Arial"/>
              <a:buNone/>
            </a:pPr>
            <a:r>
              <a:rPr b="1" i="0" lang="en" sz="1200" u="none" cap="none" strike="noStrike">
                <a:solidFill>
                  <a:schemeClr val="dk1"/>
                </a:solidFill>
                <a:latin typeface="Helvetica Neue"/>
                <a:ea typeface="Helvetica Neue"/>
                <a:cs typeface="Helvetica Neue"/>
                <a:sym typeface="Helvetica Neue"/>
              </a:rPr>
              <a:t>Key Issues:</a:t>
            </a:r>
            <a:endParaRPr sz="1200">
              <a:solidFill>
                <a:schemeClr val="dk1"/>
              </a:solidFill>
            </a:endParaRPr>
          </a:p>
          <a:p>
            <a:pPr indent="0" lvl="0" marL="0" rtl="0" algn="l">
              <a:lnSpc>
                <a:spcPct val="115000"/>
              </a:lnSpc>
              <a:spcBef>
                <a:spcPts val="1800"/>
              </a:spcBef>
              <a:spcAft>
                <a:spcPts val="0"/>
              </a:spcAft>
              <a:buNone/>
            </a:pPr>
            <a:r>
              <a:rPr b="1" lang="en" sz="1200">
                <a:solidFill>
                  <a:schemeClr val="dk1"/>
                </a:solidFill>
              </a:rPr>
              <a:t>1. Environmental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Air Quality Degradation</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High levels of particulate matter and harmful gases negatively impact public health.</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Real-time monitoring using dust and gas sensors.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Noise Pollution</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Excessive noise levels affect public health and quality of life.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Continuous monitoring with the Sound Sensor Module.</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Temperature and humidity extremes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Uncomfortable living conditions due to extreme temperatures and humidity levels.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Monitoring with BME280 and DHTII sensors.</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Water Management Inefficiencies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Inefficient water usage and potential leaks waste resources and cause environmental damage.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Real-time monitoring with a water flow sensor.</a:t>
            </a:r>
            <a:endParaRPr sz="12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40000"/>
              </a:lnSpc>
              <a:spcBef>
                <a:spcPts val="1200"/>
              </a:spcBef>
              <a:spcAft>
                <a:spcPts val="0"/>
              </a:spcAft>
              <a:buClr>
                <a:srgbClr val="000000"/>
              </a:buClr>
              <a:buSzPts val="1600"/>
              <a:buFont typeface="Arial"/>
              <a:buNone/>
            </a:pPr>
            <a:r>
              <a:t/>
            </a:r>
            <a:endParaRPr b="1" i="0" sz="1200" u="none" cap="none" strike="noStrike">
              <a:solidFill>
                <a:srgbClr val="000000"/>
              </a:solidFill>
              <a:latin typeface="Arial"/>
              <a:ea typeface="Arial"/>
              <a:cs typeface="Arial"/>
              <a:sym typeface="Arial"/>
            </a:endParaRPr>
          </a:p>
        </p:txBody>
      </p:sp>
      <p:sp>
        <p:nvSpPr>
          <p:cNvPr id="221" name="Google Shape;221;p28"/>
          <p:cNvSpPr txBox="1"/>
          <p:nvPr/>
        </p:nvSpPr>
        <p:spPr>
          <a:xfrm>
            <a:off x="294678" y="4890595"/>
            <a:ext cx="1373037" cy="224399"/>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28"/>
            </a:stretch>
          </a:blipFill>
          <a:ln>
            <a:noFill/>
          </a:ln>
        </p:spPr>
      </p:sp>
      <p:grpSp>
        <p:nvGrpSpPr>
          <p:cNvPr id="227" name="Google Shape;227;p29"/>
          <p:cNvGrpSpPr/>
          <p:nvPr/>
        </p:nvGrpSpPr>
        <p:grpSpPr>
          <a:xfrm>
            <a:off x="6892646" y="-115985"/>
            <a:ext cx="2311739" cy="527834"/>
            <a:chOff x="0" y="0"/>
            <a:chExt cx="6164637" cy="1407558"/>
          </a:xfrm>
        </p:grpSpPr>
        <p:sp>
          <p:nvSpPr>
            <p:cNvPr id="228" name="Google Shape;228;p29"/>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29" name="Google Shape;229;p29"/>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30" name="Google Shape;230;p29"/>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231" name="Google Shape;231;p29"/>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232" name="Google Shape;232;p29"/>
            <p:cNvSpPr txBox="1"/>
            <p:nvPr/>
          </p:nvSpPr>
          <p:spPr>
            <a:xfrm>
              <a:off x="4324137" y="783858"/>
              <a:ext cx="1840500" cy="623700"/>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233" name="Google Shape;233;p29"/>
            <p:cNvSpPr txBox="1"/>
            <p:nvPr/>
          </p:nvSpPr>
          <p:spPr>
            <a:xfrm>
              <a:off x="972428" y="1117142"/>
              <a:ext cx="3746400" cy="164100"/>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234" name="Google Shape;234;p29"/>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87" l="0" r="-111077" t="0"/>
              </a:stretch>
            </a:blipFill>
            <a:ln>
              <a:noFill/>
            </a:ln>
          </p:spPr>
        </p:sp>
        <p:sp>
          <p:nvSpPr>
            <p:cNvPr id="235" name="Google Shape;235;p29"/>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87" l="-834796" r="-820821" t="0"/>
              </a:stretch>
            </a:blipFill>
            <a:ln>
              <a:noFill/>
            </a:ln>
          </p:spPr>
        </p:sp>
        <p:sp>
          <p:nvSpPr>
            <p:cNvPr id="236" name="Google Shape;236;p29"/>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98" t="0"/>
              </a:stretch>
            </a:blipFill>
            <a:ln>
              <a:noFill/>
            </a:ln>
          </p:spPr>
        </p:sp>
      </p:grpSp>
      <p:sp>
        <p:nvSpPr>
          <p:cNvPr id="237" name="Google Shape;237;p29"/>
          <p:cNvSpPr txBox="1"/>
          <p:nvPr/>
        </p:nvSpPr>
        <p:spPr>
          <a:xfrm>
            <a:off x="160950" y="38329"/>
            <a:ext cx="4856400" cy="307800"/>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Highlighted Problems</a:t>
            </a:r>
            <a:endParaRPr b="0" i="0" sz="700" u="none" cap="none" strike="noStrike">
              <a:solidFill>
                <a:srgbClr val="000000"/>
              </a:solidFill>
              <a:latin typeface="Arial"/>
              <a:ea typeface="Arial"/>
              <a:cs typeface="Arial"/>
              <a:sym typeface="Arial"/>
            </a:endParaRPr>
          </a:p>
        </p:txBody>
      </p:sp>
      <p:grpSp>
        <p:nvGrpSpPr>
          <p:cNvPr id="238" name="Google Shape;238;p29"/>
          <p:cNvGrpSpPr/>
          <p:nvPr/>
        </p:nvGrpSpPr>
        <p:grpSpPr>
          <a:xfrm>
            <a:off x="294679" y="319970"/>
            <a:ext cx="8554473" cy="4575524"/>
            <a:chOff x="0" y="-38100"/>
            <a:chExt cx="4506149" cy="2410200"/>
          </a:xfrm>
        </p:grpSpPr>
        <p:sp>
          <p:nvSpPr>
            <p:cNvPr id="239" name="Google Shape;239;p29"/>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240" name="Google Shape;240;p29"/>
            <p:cNvSpPr txBox="1"/>
            <p:nvPr/>
          </p:nvSpPr>
          <p:spPr>
            <a:xfrm>
              <a:off x="0" y="-38100"/>
              <a:ext cx="4506000" cy="24102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41" name="Google Shape;241;p29"/>
          <p:cNvSpPr txBox="1"/>
          <p:nvPr/>
        </p:nvSpPr>
        <p:spPr>
          <a:xfrm>
            <a:off x="386275" y="490850"/>
            <a:ext cx="8818200" cy="5027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800"/>
              </a:spcBef>
              <a:spcAft>
                <a:spcPts val="0"/>
              </a:spcAft>
              <a:buNone/>
            </a:pPr>
            <a:r>
              <a:rPr b="1" lang="en" sz="1200">
                <a:solidFill>
                  <a:schemeClr val="dk1"/>
                </a:solidFill>
              </a:rPr>
              <a:t>2. Public Safety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Delayed Fire Detection</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Slow fire detection increases the risk of property damage and safety threats.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Early detection using an IR flame sensor.</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b="1" lang="en" sz="1200">
                <a:solidFill>
                  <a:schemeClr val="dk1"/>
                </a:solidFill>
              </a:rPr>
              <a:t>Slow Emergency Response Times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Delayed responses to emergencies compromise public safety.</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Automated alerts and real-time data for faster emergency response.</a:t>
            </a:r>
            <a:endParaRPr sz="1200">
              <a:solidFill>
                <a:schemeClr val="dk1"/>
              </a:solidFill>
            </a:endParaRPr>
          </a:p>
          <a:p>
            <a:pPr indent="0" lvl="0" marL="0" rtl="0" algn="l">
              <a:lnSpc>
                <a:spcPct val="115000"/>
              </a:lnSpc>
              <a:spcBef>
                <a:spcPts val="1800"/>
              </a:spcBef>
              <a:spcAft>
                <a:spcPts val="0"/>
              </a:spcAft>
              <a:buNone/>
            </a:pPr>
            <a:r>
              <a:rPr b="1" lang="en" sz="1200">
                <a:solidFill>
                  <a:schemeClr val="dk1"/>
                </a:solidFill>
              </a:rPr>
              <a:t>3. Energy and Sustainability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Inefficient Energy Consumption</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High energy consumption and reliance on non-renewable sources contribute to environmental degradation.</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Sustainable power management using Solar Panels and rechargeable batteries.</a:t>
            </a:r>
            <a:endParaRPr sz="1200">
              <a:solidFill>
                <a:schemeClr val="dk1"/>
              </a:solidFill>
            </a:endParaRPr>
          </a:p>
          <a:p>
            <a:pPr indent="0" lvl="0" marL="0" rtl="0" algn="l">
              <a:lnSpc>
                <a:spcPct val="115000"/>
              </a:lnSpc>
              <a:spcBef>
                <a:spcPts val="1800"/>
              </a:spcBef>
              <a:spcAft>
                <a:spcPts val="0"/>
              </a:spcAft>
              <a:buNone/>
            </a:pPr>
            <a:r>
              <a:rPr b="1" lang="en" sz="1200">
                <a:solidFill>
                  <a:schemeClr val="dk1"/>
                </a:solidFill>
              </a:rPr>
              <a:t>4. Data Management and Decision-Making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Data Fragmentation and Delayed Decision-Making</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Disparate data sources and slow data processing hinder effective decision-making.</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Integrated data collection and real-time transmission using ESP32.</a:t>
            </a:r>
            <a:endParaRPr sz="1200">
              <a:solidFill>
                <a:schemeClr val="dk1"/>
              </a:solidFill>
            </a:endParaRPr>
          </a:p>
          <a:p>
            <a:pPr indent="0" lvl="0" marL="0" marR="0" rtl="0" algn="l">
              <a:lnSpc>
                <a:spcPct val="115000"/>
              </a:lnSpc>
              <a:spcBef>
                <a:spcPts val="1200"/>
              </a:spcBef>
              <a:spcAft>
                <a:spcPts val="0"/>
              </a:spcAft>
              <a:buClr>
                <a:srgbClr val="000000"/>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40000"/>
              </a:lnSpc>
              <a:spcBef>
                <a:spcPts val="1200"/>
              </a:spcBef>
              <a:spcAft>
                <a:spcPts val="0"/>
              </a:spcAft>
              <a:buClr>
                <a:srgbClr val="000000"/>
              </a:buClr>
              <a:buSzPts val="1600"/>
              <a:buFont typeface="Arial"/>
              <a:buNone/>
            </a:pPr>
            <a:r>
              <a:t/>
            </a:r>
            <a:endParaRPr b="1" i="0" sz="1200" u="none" cap="none" strike="noStrike">
              <a:solidFill>
                <a:srgbClr val="000000"/>
              </a:solidFill>
              <a:latin typeface="Arial"/>
              <a:ea typeface="Arial"/>
              <a:cs typeface="Arial"/>
              <a:sym typeface="Arial"/>
            </a:endParaRPr>
          </a:p>
        </p:txBody>
      </p:sp>
      <p:sp>
        <p:nvSpPr>
          <p:cNvPr id="242" name="Google Shape;242;p29"/>
          <p:cNvSpPr txBox="1"/>
          <p:nvPr/>
        </p:nvSpPr>
        <p:spPr>
          <a:xfrm>
            <a:off x="294678" y="4890595"/>
            <a:ext cx="1373100" cy="2001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p:nvPr/>
        </p:nvSpPr>
        <p:spPr>
          <a:xfrm>
            <a:off x="0" y="0"/>
            <a:ext cx="91440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9328" l="0" r="0" t="-9328"/>
            </a:stretch>
          </a:blipFill>
          <a:ln>
            <a:noFill/>
          </a:ln>
        </p:spPr>
      </p:sp>
      <p:grpSp>
        <p:nvGrpSpPr>
          <p:cNvPr id="248" name="Google Shape;248;p30"/>
          <p:cNvGrpSpPr/>
          <p:nvPr/>
        </p:nvGrpSpPr>
        <p:grpSpPr>
          <a:xfrm>
            <a:off x="6892646" y="-115985"/>
            <a:ext cx="2311739" cy="527834"/>
            <a:chOff x="0" y="0"/>
            <a:chExt cx="6164637" cy="1407558"/>
          </a:xfrm>
        </p:grpSpPr>
        <p:sp>
          <p:nvSpPr>
            <p:cNvPr id="249" name="Google Shape;249;p30"/>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50" name="Google Shape;250;p30"/>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4">
                <a:alphaModFix/>
              </a:blip>
              <a:stretch>
                <a:fillRect b="0" l="0" r="0" t="0"/>
              </a:stretch>
            </a:blipFill>
            <a:ln>
              <a:noFill/>
            </a:ln>
          </p:spPr>
        </p:sp>
        <p:sp>
          <p:nvSpPr>
            <p:cNvPr id="251" name="Google Shape;251;p30"/>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5">
                <a:alphaModFix/>
              </a:blip>
              <a:stretch>
                <a:fillRect b="0" l="0" r="0" t="0"/>
              </a:stretch>
            </a:blipFill>
            <a:ln>
              <a:noFill/>
            </a:ln>
          </p:spPr>
        </p:sp>
        <p:sp>
          <p:nvSpPr>
            <p:cNvPr id="252" name="Google Shape;252;p30"/>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6">
                <a:alphaModFix/>
              </a:blip>
              <a:stretch>
                <a:fillRect b="0" l="0" r="0" t="0"/>
              </a:stretch>
            </a:blipFill>
            <a:ln>
              <a:noFill/>
            </a:ln>
          </p:spPr>
        </p:sp>
        <p:sp>
          <p:nvSpPr>
            <p:cNvPr id="253" name="Google Shape;253;p30"/>
            <p:cNvSpPr txBox="1"/>
            <p:nvPr/>
          </p:nvSpPr>
          <p:spPr>
            <a:xfrm>
              <a:off x="4324137" y="783858"/>
              <a:ext cx="1840500" cy="623700"/>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254" name="Google Shape;254;p30"/>
            <p:cNvSpPr txBox="1"/>
            <p:nvPr/>
          </p:nvSpPr>
          <p:spPr>
            <a:xfrm>
              <a:off x="972428" y="1117142"/>
              <a:ext cx="3746400" cy="164100"/>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255" name="Google Shape;255;p30"/>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7">
                <a:alphaModFix/>
              </a:blip>
              <a:stretch>
                <a:fillRect b="-54287" l="0" r="-111077" t="0"/>
              </a:stretch>
            </a:blipFill>
            <a:ln>
              <a:noFill/>
            </a:ln>
          </p:spPr>
        </p:sp>
        <p:sp>
          <p:nvSpPr>
            <p:cNvPr id="256" name="Google Shape;256;p30"/>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7">
                <a:alphaModFix/>
              </a:blip>
              <a:stretch>
                <a:fillRect b="-54287" l="-834796" r="-820821" t="0"/>
              </a:stretch>
            </a:blipFill>
            <a:ln>
              <a:noFill/>
            </a:ln>
          </p:spPr>
        </p:sp>
        <p:sp>
          <p:nvSpPr>
            <p:cNvPr id="257" name="Google Shape;257;p30"/>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8">
                <a:alphaModFix/>
              </a:blip>
              <a:stretch>
                <a:fillRect b="0" l="-107687" r="-114498" t="0"/>
              </a:stretch>
            </a:blipFill>
            <a:ln>
              <a:noFill/>
            </a:ln>
          </p:spPr>
        </p:sp>
      </p:grpSp>
      <p:sp>
        <p:nvSpPr>
          <p:cNvPr id="258" name="Google Shape;258;p30"/>
          <p:cNvSpPr txBox="1"/>
          <p:nvPr/>
        </p:nvSpPr>
        <p:spPr>
          <a:xfrm>
            <a:off x="160950" y="38329"/>
            <a:ext cx="4856400" cy="307800"/>
          </a:xfrm>
          <a:prstGeom prst="rect">
            <a:avLst/>
          </a:prstGeom>
          <a:noFill/>
          <a:ln>
            <a:noFill/>
          </a:ln>
        </p:spPr>
        <p:txBody>
          <a:bodyPr anchorCtr="0" anchor="t" bIns="0" lIns="0" spcFirstLastPara="1" rIns="0" wrap="square" tIns="0">
            <a:spAutoFit/>
          </a:bodyPr>
          <a:lstStyle/>
          <a:p>
            <a:pPr indent="-215900" lvl="1" marL="431800" marR="0" rtl="0" algn="l">
              <a:lnSpc>
                <a:spcPct val="140010"/>
              </a:lnSpc>
              <a:spcBef>
                <a:spcPts val="0"/>
              </a:spcBef>
              <a:spcAft>
                <a:spcPts val="0"/>
              </a:spcAft>
              <a:buClr>
                <a:srgbClr val="FDFDFD"/>
              </a:buClr>
              <a:buSzPts val="2000"/>
              <a:buFont typeface="Arial"/>
              <a:buChar char="•"/>
            </a:pPr>
            <a:r>
              <a:rPr b="1" i="0" lang="en" sz="2000" u="none" cap="none" strike="noStrike">
                <a:solidFill>
                  <a:srgbClr val="FDFDFD"/>
                </a:solidFill>
                <a:latin typeface="Arial"/>
                <a:ea typeface="Arial"/>
                <a:cs typeface="Arial"/>
                <a:sym typeface="Arial"/>
              </a:rPr>
              <a:t>Highlighted Problems</a:t>
            </a:r>
            <a:endParaRPr b="0" i="0" sz="700" u="none" cap="none" strike="noStrike">
              <a:solidFill>
                <a:srgbClr val="000000"/>
              </a:solidFill>
              <a:latin typeface="Arial"/>
              <a:ea typeface="Arial"/>
              <a:cs typeface="Arial"/>
              <a:sym typeface="Arial"/>
            </a:endParaRPr>
          </a:p>
        </p:txBody>
      </p:sp>
      <p:grpSp>
        <p:nvGrpSpPr>
          <p:cNvPr id="259" name="Google Shape;259;p30"/>
          <p:cNvGrpSpPr/>
          <p:nvPr/>
        </p:nvGrpSpPr>
        <p:grpSpPr>
          <a:xfrm>
            <a:off x="294679" y="319970"/>
            <a:ext cx="8554473" cy="4575524"/>
            <a:chOff x="0" y="-38100"/>
            <a:chExt cx="4506149" cy="2410200"/>
          </a:xfrm>
        </p:grpSpPr>
        <p:sp>
          <p:nvSpPr>
            <p:cNvPr id="260" name="Google Shape;260;p30"/>
            <p:cNvSpPr/>
            <p:nvPr/>
          </p:nvSpPr>
          <p:spPr>
            <a:xfrm>
              <a:off x="0" y="0"/>
              <a:ext cx="4506149" cy="2371981"/>
            </a:xfrm>
            <a:custGeom>
              <a:rect b="b" l="l" r="r" t="t"/>
              <a:pathLst>
                <a:path extrusionOk="0" h="2371981" w="4506149">
                  <a:moveTo>
                    <a:pt x="0" y="0"/>
                  </a:moveTo>
                  <a:lnTo>
                    <a:pt x="4506149" y="0"/>
                  </a:lnTo>
                  <a:lnTo>
                    <a:pt x="4506149" y="2371981"/>
                  </a:lnTo>
                  <a:lnTo>
                    <a:pt x="0" y="2371981"/>
                  </a:lnTo>
                  <a:close/>
                </a:path>
              </a:pathLst>
            </a:custGeom>
            <a:solidFill>
              <a:srgbClr val="FDFDFD"/>
            </a:solidFill>
            <a:ln>
              <a:noFill/>
            </a:ln>
          </p:spPr>
        </p:sp>
        <p:sp>
          <p:nvSpPr>
            <p:cNvPr id="261" name="Google Shape;261;p30"/>
            <p:cNvSpPr txBox="1"/>
            <p:nvPr/>
          </p:nvSpPr>
          <p:spPr>
            <a:xfrm>
              <a:off x="0" y="-38100"/>
              <a:ext cx="4506000" cy="2410200"/>
            </a:xfrm>
            <a:prstGeom prst="rect">
              <a:avLst/>
            </a:prstGeom>
            <a:noFill/>
            <a:ln>
              <a:noFill/>
            </a:ln>
          </p:spPr>
          <p:txBody>
            <a:bodyPr anchorCtr="0" anchor="ctr" bIns="25400" lIns="25400" spcFirstLastPara="1" rIns="25400" wrap="square" tIns="25400">
              <a:noAutofit/>
            </a:bodyPr>
            <a:lstStyle/>
            <a:p>
              <a:pPr indent="0" lvl="0" marL="0" marR="0" rtl="0" algn="ctr">
                <a:lnSpc>
                  <a:spcPct val="186666"/>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grpSp>
      <p:sp>
        <p:nvSpPr>
          <p:cNvPr id="262" name="Google Shape;262;p30"/>
          <p:cNvSpPr txBox="1"/>
          <p:nvPr/>
        </p:nvSpPr>
        <p:spPr>
          <a:xfrm>
            <a:off x="386175" y="781650"/>
            <a:ext cx="8818200" cy="3580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800"/>
              </a:spcBef>
              <a:spcAft>
                <a:spcPts val="0"/>
              </a:spcAft>
              <a:buNone/>
            </a:pPr>
            <a:r>
              <a:rPr b="1" lang="en" sz="1200">
                <a:solidFill>
                  <a:schemeClr val="dk1"/>
                </a:solidFill>
              </a:rPr>
              <a:t>5. Infrastructure and Scalability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Inflexible Infrastructure and Scalability Limitations</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Difficulty in adding new components or expanding the system limits its potential.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Modular design allows for easy integration of additional components and scalability.</a:t>
            </a:r>
            <a:br>
              <a:rPr lang="en" sz="1200">
                <a:solidFill>
                  <a:schemeClr val="dk1"/>
                </a:solidFill>
              </a:rPr>
            </a:br>
            <a:endParaRPr sz="1200">
              <a:solidFill>
                <a:schemeClr val="dk1"/>
              </a:solidFill>
            </a:endParaRPr>
          </a:p>
          <a:p>
            <a:pPr indent="0" lvl="0" marL="0" rtl="0" algn="l">
              <a:lnSpc>
                <a:spcPct val="115000"/>
              </a:lnSpc>
              <a:spcBef>
                <a:spcPts val="1800"/>
              </a:spcBef>
              <a:spcAft>
                <a:spcPts val="0"/>
              </a:spcAft>
              <a:buNone/>
            </a:pPr>
            <a:r>
              <a:rPr b="1" lang="en" sz="1200">
                <a:solidFill>
                  <a:schemeClr val="dk1"/>
                </a:solidFill>
              </a:rPr>
              <a:t>6. Economic and Quality of Life Domain</a:t>
            </a:r>
            <a:endParaRPr b="1" sz="1200">
              <a:solidFill>
                <a:schemeClr val="dk1"/>
              </a:solidFill>
            </a:endParaRPr>
          </a:p>
          <a:p>
            <a:pPr indent="-304800" lvl="0" marL="457200" rtl="0" algn="l">
              <a:lnSpc>
                <a:spcPct val="115000"/>
              </a:lnSpc>
              <a:spcBef>
                <a:spcPts val="1200"/>
              </a:spcBef>
              <a:spcAft>
                <a:spcPts val="0"/>
              </a:spcAft>
              <a:buClr>
                <a:schemeClr val="dk1"/>
              </a:buClr>
              <a:buSzPts val="1200"/>
              <a:buAutoNum type="arabicPeriod"/>
            </a:pPr>
            <a:r>
              <a:rPr b="1" lang="en" sz="1200">
                <a:solidFill>
                  <a:schemeClr val="dk1"/>
                </a:solidFill>
              </a:rPr>
              <a:t>Economic Inefficiencies and Decreased Quality of Life</a:t>
            </a:r>
            <a:r>
              <a:rPr lang="en" sz="1200">
                <a:solidFill>
                  <a:schemeClr val="dk1"/>
                </a:solidFill>
              </a:rPr>
              <a:t>:</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High maintenance costs and environmental degradation negatively impact residents' well-being and economic growth.</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Efficient resource management, reduced maintenance needs, and improved environmental conditions enhance quality of life and support sustainable economic development.</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1200"/>
              </a:spcBef>
              <a:spcAft>
                <a:spcPts val="0"/>
              </a:spcAft>
              <a:buClr>
                <a:srgbClr val="000000"/>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40000"/>
              </a:lnSpc>
              <a:spcBef>
                <a:spcPts val="1200"/>
              </a:spcBef>
              <a:spcAft>
                <a:spcPts val="0"/>
              </a:spcAft>
              <a:buClr>
                <a:srgbClr val="000000"/>
              </a:buClr>
              <a:buSzPts val="1600"/>
              <a:buFont typeface="Arial"/>
              <a:buNone/>
            </a:pPr>
            <a:r>
              <a:t/>
            </a:r>
            <a:endParaRPr b="1" i="0" sz="1200" u="none" cap="none" strike="noStrike">
              <a:solidFill>
                <a:srgbClr val="000000"/>
              </a:solidFill>
              <a:latin typeface="Arial"/>
              <a:ea typeface="Arial"/>
              <a:cs typeface="Arial"/>
              <a:sym typeface="Arial"/>
            </a:endParaRPr>
          </a:p>
        </p:txBody>
      </p:sp>
      <p:sp>
        <p:nvSpPr>
          <p:cNvPr id="263" name="Google Shape;263;p30"/>
          <p:cNvSpPr txBox="1"/>
          <p:nvPr/>
        </p:nvSpPr>
        <p:spPr>
          <a:xfrm>
            <a:off x="294678" y="4890595"/>
            <a:ext cx="1373100" cy="2001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grpSp>
        <p:nvGrpSpPr>
          <p:cNvPr id="268" name="Google Shape;268;p31"/>
          <p:cNvGrpSpPr/>
          <p:nvPr/>
        </p:nvGrpSpPr>
        <p:grpSpPr>
          <a:xfrm>
            <a:off x="6892646" y="-115985"/>
            <a:ext cx="2311739" cy="527834"/>
            <a:chOff x="0" y="0"/>
            <a:chExt cx="6164637" cy="1407558"/>
          </a:xfrm>
        </p:grpSpPr>
        <p:sp>
          <p:nvSpPr>
            <p:cNvPr id="269" name="Google Shape;269;p31"/>
            <p:cNvSpPr/>
            <p:nvPr/>
          </p:nvSpPr>
          <p:spPr>
            <a:xfrm>
              <a:off x="2962467"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3">
                <a:alphaModFix/>
              </a:blip>
              <a:stretch>
                <a:fillRect b="0" l="0" r="0" t="0"/>
              </a:stretch>
            </a:blipFill>
            <a:ln>
              <a:noFill/>
            </a:ln>
          </p:spPr>
        </p:sp>
        <p:sp>
          <p:nvSpPr>
            <p:cNvPr id="270" name="Google Shape;270;p31"/>
            <p:cNvSpPr/>
            <p:nvPr/>
          </p:nvSpPr>
          <p:spPr>
            <a:xfrm>
              <a:off x="3535803" y="458284"/>
              <a:ext cx="489847" cy="552459"/>
            </a:xfrm>
            <a:custGeom>
              <a:rect b="b" l="l" r="r" t="t"/>
              <a:pathLst>
                <a:path extrusionOk="0" h="552459" w="489847">
                  <a:moveTo>
                    <a:pt x="0" y="0"/>
                  </a:moveTo>
                  <a:lnTo>
                    <a:pt x="489847" y="0"/>
                  </a:lnTo>
                  <a:lnTo>
                    <a:pt x="489847" y="552459"/>
                  </a:lnTo>
                  <a:lnTo>
                    <a:pt x="0" y="552459"/>
                  </a:lnTo>
                  <a:lnTo>
                    <a:pt x="0" y="0"/>
                  </a:lnTo>
                  <a:close/>
                </a:path>
              </a:pathLst>
            </a:custGeom>
            <a:blipFill rotWithShape="1">
              <a:blip r:embed="rId3">
                <a:alphaModFix/>
              </a:blip>
              <a:stretch>
                <a:fillRect b="0" l="0" r="0" t="0"/>
              </a:stretch>
            </a:blipFill>
            <a:ln>
              <a:noFill/>
            </a:ln>
          </p:spPr>
        </p:sp>
        <p:sp>
          <p:nvSpPr>
            <p:cNvPr id="271" name="Google Shape;271;p31"/>
            <p:cNvSpPr/>
            <p:nvPr/>
          </p:nvSpPr>
          <p:spPr>
            <a:xfrm>
              <a:off x="4109138" y="458284"/>
              <a:ext cx="429997" cy="552459"/>
            </a:xfrm>
            <a:custGeom>
              <a:rect b="b" l="l" r="r" t="t"/>
              <a:pathLst>
                <a:path extrusionOk="0" h="552459" w="429997">
                  <a:moveTo>
                    <a:pt x="0" y="0"/>
                  </a:moveTo>
                  <a:lnTo>
                    <a:pt x="429997" y="0"/>
                  </a:lnTo>
                  <a:lnTo>
                    <a:pt x="429997" y="552459"/>
                  </a:lnTo>
                  <a:lnTo>
                    <a:pt x="0" y="552459"/>
                  </a:lnTo>
                  <a:lnTo>
                    <a:pt x="0" y="0"/>
                  </a:lnTo>
                  <a:close/>
                </a:path>
              </a:pathLst>
            </a:custGeom>
            <a:blipFill rotWithShape="1">
              <a:blip r:embed="rId4">
                <a:alphaModFix/>
              </a:blip>
              <a:stretch>
                <a:fillRect b="0" l="0" r="0" t="0"/>
              </a:stretch>
            </a:blipFill>
            <a:ln>
              <a:noFill/>
            </a:ln>
          </p:spPr>
        </p:sp>
        <p:sp>
          <p:nvSpPr>
            <p:cNvPr id="272" name="Google Shape;272;p31"/>
            <p:cNvSpPr/>
            <p:nvPr/>
          </p:nvSpPr>
          <p:spPr>
            <a:xfrm>
              <a:off x="4622624" y="458284"/>
              <a:ext cx="497213" cy="552459"/>
            </a:xfrm>
            <a:custGeom>
              <a:rect b="b" l="l" r="r" t="t"/>
              <a:pathLst>
                <a:path extrusionOk="0" h="552459" w="497213">
                  <a:moveTo>
                    <a:pt x="0" y="0"/>
                  </a:moveTo>
                  <a:lnTo>
                    <a:pt x="497213" y="0"/>
                  </a:lnTo>
                  <a:lnTo>
                    <a:pt x="497213" y="552459"/>
                  </a:lnTo>
                  <a:lnTo>
                    <a:pt x="0" y="552459"/>
                  </a:lnTo>
                  <a:lnTo>
                    <a:pt x="0" y="0"/>
                  </a:lnTo>
                  <a:close/>
                </a:path>
              </a:pathLst>
            </a:custGeom>
            <a:blipFill rotWithShape="1">
              <a:blip r:embed="rId5">
                <a:alphaModFix/>
              </a:blip>
              <a:stretch>
                <a:fillRect b="0" l="0" r="0" t="0"/>
              </a:stretch>
            </a:blipFill>
            <a:ln>
              <a:noFill/>
            </a:ln>
          </p:spPr>
        </p:sp>
        <p:sp>
          <p:nvSpPr>
            <p:cNvPr id="273" name="Google Shape;273;p31"/>
            <p:cNvSpPr txBox="1"/>
            <p:nvPr/>
          </p:nvSpPr>
          <p:spPr>
            <a:xfrm>
              <a:off x="4324137" y="783858"/>
              <a:ext cx="1840500" cy="623700"/>
            </a:xfrm>
            <a:prstGeom prst="rect">
              <a:avLst/>
            </a:prstGeom>
            <a:noFill/>
            <a:ln>
              <a:noFill/>
            </a:ln>
          </p:spPr>
          <p:txBody>
            <a:bodyPr anchorCtr="0" anchor="t" bIns="0" lIns="0" spcFirstLastPara="1" rIns="0" wrap="square" tIns="0">
              <a:spAutoFit/>
            </a:bodyPr>
            <a:lstStyle/>
            <a:p>
              <a:pPr indent="0" lvl="0" marL="0" marR="0" rtl="0" algn="ctr">
                <a:lnSpc>
                  <a:spcPct val="79989"/>
                </a:lnSpc>
                <a:spcBef>
                  <a:spcPts val="0"/>
                </a:spcBef>
                <a:spcAft>
                  <a:spcPts val="0"/>
                </a:spcAft>
                <a:buClr>
                  <a:srgbClr val="000000"/>
                </a:buClr>
                <a:buSzPts val="1900"/>
                <a:buFont typeface="Arial"/>
                <a:buNone/>
              </a:pPr>
              <a:r>
                <a:rPr b="0" i="0" lang="en" sz="1900" u="none" cap="none" strike="noStrike">
                  <a:solidFill>
                    <a:srgbClr val="FFFFFF"/>
                  </a:solidFill>
                  <a:latin typeface="Arial"/>
                  <a:ea typeface="Arial"/>
                  <a:cs typeface="Arial"/>
                  <a:sym typeface="Arial"/>
                </a:rPr>
                <a:t>2.0</a:t>
              </a:r>
              <a:endParaRPr b="0" i="0" sz="700" u="none" cap="none" strike="noStrike">
                <a:solidFill>
                  <a:srgbClr val="000000"/>
                </a:solidFill>
                <a:latin typeface="Arial"/>
                <a:ea typeface="Arial"/>
                <a:cs typeface="Arial"/>
                <a:sym typeface="Arial"/>
              </a:endParaRPr>
            </a:p>
          </p:txBody>
        </p:sp>
        <p:sp>
          <p:nvSpPr>
            <p:cNvPr id="274" name="Google Shape;274;p31"/>
            <p:cNvSpPr txBox="1"/>
            <p:nvPr/>
          </p:nvSpPr>
          <p:spPr>
            <a:xfrm>
              <a:off x="972428" y="1117142"/>
              <a:ext cx="3746400" cy="164100"/>
            </a:xfrm>
            <a:prstGeom prst="rect">
              <a:avLst/>
            </a:prstGeom>
            <a:noFill/>
            <a:ln>
              <a:noFill/>
            </a:ln>
          </p:spPr>
          <p:txBody>
            <a:bodyPr anchorCtr="0" anchor="t" bIns="0" lIns="0" spcFirstLastPara="1" rIns="0" wrap="square" tIns="0">
              <a:spAutoFit/>
            </a:bodyPr>
            <a:lstStyle/>
            <a:p>
              <a:pPr indent="0" lvl="0" marL="0" marR="0" rtl="0" algn="ctr">
                <a:lnSpc>
                  <a:spcPct val="106017"/>
                </a:lnSpc>
                <a:spcBef>
                  <a:spcPts val="0"/>
                </a:spcBef>
                <a:spcAft>
                  <a:spcPts val="0"/>
                </a:spcAft>
                <a:buClr>
                  <a:srgbClr val="000000"/>
                </a:buClr>
                <a:buSzPts val="400"/>
                <a:buFont typeface="Arial"/>
                <a:buNone/>
              </a:pPr>
              <a:r>
                <a:rPr b="0" i="0" lang="en" sz="400" u="none" cap="none" strike="noStrike">
                  <a:solidFill>
                    <a:srgbClr val="FFFFFF"/>
                  </a:solidFill>
                  <a:latin typeface="League Spartan"/>
                  <a:ea typeface="League Spartan"/>
                  <a:cs typeface="League Spartan"/>
                  <a:sym typeface="League Spartan"/>
                </a:rPr>
                <a:t>A 24-HOUR HARDWARE HACKATHON</a:t>
              </a:r>
              <a:endParaRPr b="0" i="0" sz="700" u="none" cap="none" strike="noStrike">
                <a:solidFill>
                  <a:srgbClr val="000000"/>
                </a:solidFill>
                <a:latin typeface="Arial"/>
                <a:ea typeface="Arial"/>
                <a:cs typeface="Arial"/>
                <a:sym typeface="Arial"/>
              </a:endParaRPr>
            </a:p>
          </p:txBody>
        </p:sp>
        <p:sp>
          <p:nvSpPr>
            <p:cNvPr id="275" name="Google Shape;275;p31"/>
            <p:cNvSpPr/>
            <p:nvPr/>
          </p:nvSpPr>
          <p:spPr>
            <a:xfrm>
              <a:off x="0" y="0"/>
              <a:ext cx="2428968" cy="1107617"/>
            </a:xfrm>
            <a:custGeom>
              <a:rect b="b" l="l" r="r" t="t"/>
              <a:pathLst>
                <a:path extrusionOk="0" h="1107617" w="2428968">
                  <a:moveTo>
                    <a:pt x="0" y="0"/>
                  </a:moveTo>
                  <a:lnTo>
                    <a:pt x="2428968" y="0"/>
                  </a:lnTo>
                  <a:lnTo>
                    <a:pt x="2428968" y="1107617"/>
                  </a:lnTo>
                  <a:lnTo>
                    <a:pt x="0" y="1107617"/>
                  </a:lnTo>
                  <a:lnTo>
                    <a:pt x="0" y="0"/>
                  </a:lnTo>
                  <a:close/>
                </a:path>
              </a:pathLst>
            </a:custGeom>
            <a:blipFill rotWithShape="1">
              <a:blip r:embed="rId6">
                <a:alphaModFix/>
              </a:blip>
              <a:stretch>
                <a:fillRect b="-54297" l="0" r="-111072" t="0"/>
              </a:stretch>
            </a:blipFill>
            <a:ln>
              <a:noFill/>
            </a:ln>
          </p:spPr>
        </p:sp>
        <p:sp>
          <p:nvSpPr>
            <p:cNvPr id="276" name="Google Shape;276;p31"/>
            <p:cNvSpPr/>
            <p:nvPr/>
          </p:nvSpPr>
          <p:spPr>
            <a:xfrm>
              <a:off x="2587499" y="0"/>
              <a:ext cx="291865" cy="1107617"/>
            </a:xfrm>
            <a:custGeom>
              <a:rect b="b" l="l" r="r" t="t"/>
              <a:pathLst>
                <a:path extrusionOk="0" h="1107617" w="291865">
                  <a:moveTo>
                    <a:pt x="0" y="0"/>
                  </a:moveTo>
                  <a:lnTo>
                    <a:pt x="291865" y="0"/>
                  </a:lnTo>
                  <a:lnTo>
                    <a:pt x="291865" y="1107617"/>
                  </a:lnTo>
                  <a:lnTo>
                    <a:pt x="0" y="1107617"/>
                  </a:lnTo>
                  <a:lnTo>
                    <a:pt x="0" y="0"/>
                  </a:lnTo>
                  <a:close/>
                </a:path>
              </a:pathLst>
            </a:custGeom>
            <a:blipFill rotWithShape="1">
              <a:blip r:embed="rId6">
                <a:alphaModFix/>
              </a:blip>
              <a:stretch>
                <a:fillRect b="-54297" l="-834960" r="-820966" t="0"/>
              </a:stretch>
            </a:blipFill>
            <a:ln>
              <a:noFill/>
            </a:ln>
          </p:spPr>
        </p:sp>
        <p:sp>
          <p:nvSpPr>
            <p:cNvPr id="277" name="Google Shape;277;p31"/>
            <p:cNvSpPr/>
            <p:nvPr/>
          </p:nvSpPr>
          <p:spPr>
            <a:xfrm>
              <a:off x="2430294" y="869679"/>
              <a:ext cx="158164" cy="147575"/>
            </a:xfrm>
            <a:custGeom>
              <a:rect b="b" l="l" r="r" t="t"/>
              <a:pathLst>
                <a:path extrusionOk="0" h="147575" w="158164">
                  <a:moveTo>
                    <a:pt x="0" y="0"/>
                  </a:moveTo>
                  <a:lnTo>
                    <a:pt x="158164" y="0"/>
                  </a:lnTo>
                  <a:lnTo>
                    <a:pt x="158164" y="147576"/>
                  </a:lnTo>
                  <a:lnTo>
                    <a:pt x="0" y="147576"/>
                  </a:lnTo>
                  <a:lnTo>
                    <a:pt x="0" y="0"/>
                  </a:lnTo>
                  <a:close/>
                </a:path>
              </a:pathLst>
            </a:custGeom>
            <a:blipFill rotWithShape="1">
              <a:blip r:embed="rId7">
                <a:alphaModFix/>
              </a:blip>
              <a:stretch>
                <a:fillRect b="0" l="-107680" r="-114474" t="0"/>
              </a:stretch>
            </a:blipFill>
            <a:ln>
              <a:noFill/>
            </a:ln>
          </p:spPr>
        </p:sp>
      </p:grpSp>
      <p:sp>
        <p:nvSpPr>
          <p:cNvPr id="278" name="Google Shape;278;p31"/>
          <p:cNvSpPr txBox="1"/>
          <p:nvPr/>
        </p:nvSpPr>
        <p:spPr>
          <a:xfrm>
            <a:off x="160950" y="43100"/>
            <a:ext cx="8425500" cy="307800"/>
          </a:xfrm>
          <a:prstGeom prst="rect">
            <a:avLst/>
          </a:prstGeom>
          <a:noFill/>
          <a:ln>
            <a:noFill/>
          </a:ln>
        </p:spPr>
        <p:txBody>
          <a:bodyPr anchorCtr="0" anchor="t" bIns="0" lIns="0" spcFirstLastPara="1" rIns="0" wrap="square" tIns="0">
            <a:spAutoFit/>
          </a:bodyPr>
          <a:lstStyle/>
          <a:p>
            <a:pPr indent="-88900" lvl="1" marL="431800" marR="0" rtl="0" algn="l">
              <a:lnSpc>
                <a:spcPct val="140010"/>
              </a:lnSpc>
              <a:spcBef>
                <a:spcPts val="0"/>
              </a:spcBef>
              <a:spcAft>
                <a:spcPts val="0"/>
              </a:spcAft>
              <a:buClr>
                <a:srgbClr val="FDFDFD"/>
              </a:buClr>
              <a:buSzPts val="2000"/>
              <a:buFont typeface="Arial"/>
              <a:buNone/>
            </a:pPr>
            <a:r>
              <a:t/>
            </a:r>
            <a:endParaRPr b="1" i="0" sz="2000" u="none" cap="none" strike="noStrike">
              <a:solidFill>
                <a:srgbClr val="FDFDFD"/>
              </a:solidFill>
              <a:latin typeface="Arial"/>
              <a:ea typeface="Arial"/>
              <a:cs typeface="Arial"/>
              <a:sym typeface="Arial"/>
            </a:endParaRPr>
          </a:p>
        </p:txBody>
      </p:sp>
      <p:sp>
        <p:nvSpPr>
          <p:cNvPr id="279" name="Google Shape;279;p31"/>
          <p:cNvSpPr txBox="1"/>
          <p:nvPr/>
        </p:nvSpPr>
        <p:spPr>
          <a:xfrm>
            <a:off x="514350" y="485775"/>
            <a:ext cx="79884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80" name="Google Shape;280;p31"/>
          <p:cNvSpPr txBox="1"/>
          <p:nvPr/>
        </p:nvSpPr>
        <p:spPr>
          <a:xfrm>
            <a:off x="572425" y="3002475"/>
            <a:ext cx="7147500" cy="107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281" name="Google Shape;281;p31"/>
          <p:cNvSpPr txBox="1"/>
          <p:nvPr/>
        </p:nvSpPr>
        <p:spPr>
          <a:xfrm>
            <a:off x="294679" y="4890595"/>
            <a:ext cx="1373100" cy="2001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Clr>
                <a:srgbClr val="000000"/>
              </a:buClr>
              <a:buSzPts val="1300"/>
              <a:buFont typeface="Arial"/>
              <a:buNone/>
            </a:pPr>
            <a:r>
              <a:rPr b="1" i="0" lang="en" sz="1300" u="none" cap="none" strike="noStrike">
                <a:solidFill>
                  <a:srgbClr val="FFFFFF"/>
                </a:solidFill>
                <a:latin typeface="Arial"/>
                <a:ea typeface="Arial"/>
                <a:cs typeface="Arial"/>
                <a:sym typeface="Arial"/>
              </a:rPr>
              <a:t>[Team Name]:</a:t>
            </a:r>
            <a:endParaRPr b="0" i="0" sz="700" u="none" cap="none" strike="noStrike">
              <a:solidFill>
                <a:srgbClr val="000000"/>
              </a:solidFill>
              <a:latin typeface="Arial"/>
              <a:ea typeface="Arial"/>
              <a:cs typeface="Arial"/>
              <a:sym typeface="Arial"/>
            </a:endParaRPr>
          </a:p>
        </p:txBody>
      </p:sp>
      <p:sp>
        <p:nvSpPr>
          <p:cNvPr id="282" name="Google Shape;282;p31"/>
          <p:cNvSpPr txBox="1"/>
          <p:nvPr/>
        </p:nvSpPr>
        <p:spPr>
          <a:xfrm>
            <a:off x="375100" y="530425"/>
            <a:ext cx="87003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Roboto"/>
                <a:ea typeface="Roboto"/>
                <a:cs typeface="Roboto"/>
                <a:sym typeface="Roboto"/>
              </a:rPr>
              <a:t>Our Smart City Environmental Sentinel Dashboard offers real-time insights into safety, energy, traffic, and air quality, etc empowering data-driven urban planning. This comprehensive platform enhances sustainability and livability through actionable analytics.</a:t>
            </a:r>
            <a:endParaRPr b="1" sz="1200">
              <a:solidFill>
                <a:schemeClr val="dk1"/>
              </a:solidFill>
              <a:latin typeface="Roboto"/>
              <a:ea typeface="Roboto"/>
              <a:cs typeface="Roboto"/>
              <a:sym typeface="Roboto"/>
            </a:endParaRPr>
          </a:p>
          <a:p>
            <a:pPr indent="0" lvl="0" marL="0" marR="0" rtl="0" algn="l">
              <a:lnSpc>
                <a:spcPct val="140000"/>
              </a:lnSpc>
              <a:spcBef>
                <a:spcPts val="1200"/>
              </a:spcBef>
              <a:spcAft>
                <a:spcPts val="0"/>
              </a:spcAft>
              <a:buClr>
                <a:srgbClr val="000000"/>
              </a:buClr>
              <a:buSzPts val="1100"/>
              <a:buFont typeface="Arial"/>
              <a:buNone/>
            </a:pPr>
            <a:r>
              <a:t/>
            </a:r>
            <a:endParaRPr b="1" sz="1200">
              <a:solidFill>
                <a:schemeClr val="dk1"/>
              </a:solidFill>
              <a:latin typeface="Roboto"/>
              <a:ea typeface="Roboto"/>
              <a:cs typeface="Roboto"/>
              <a:sym typeface="Roboto"/>
            </a:endParaRPr>
          </a:p>
        </p:txBody>
      </p:sp>
      <p:pic>
        <p:nvPicPr>
          <p:cNvPr id="283" name="Google Shape;283;p31"/>
          <p:cNvPicPr preferRelativeResize="0"/>
          <p:nvPr/>
        </p:nvPicPr>
        <p:blipFill>
          <a:blip r:embed="rId8">
            <a:alphaModFix/>
          </a:blip>
          <a:stretch>
            <a:fillRect/>
          </a:stretch>
        </p:blipFill>
        <p:spPr>
          <a:xfrm>
            <a:off x="1192700" y="1300950"/>
            <a:ext cx="6361999" cy="5526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nvSpPr>
        <p:spPr>
          <a:xfrm>
            <a:off x="370400" y="134700"/>
            <a:ext cx="85275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1" lang="en" sz="1200">
                <a:solidFill>
                  <a:schemeClr val="dk1"/>
                </a:solidFill>
                <a:latin typeface="Roboto"/>
                <a:ea typeface="Roboto"/>
                <a:cs typeface="Roboto"/>
                <a:sym typeface="Roboto"/>
              </a:rPr>
              <a:t>Alert Page delivers instant notifications for critical events, ensuring swift responses to safety threats and environmental hazards.</a:t>
            </a:r>
            <a:endParaRPr b="1" i="0" sz="1300" u="none" cap="none" strike="noStrike">
              <a:solidFill>
                <a:schemeClr val="dk1"/>
              </a:solidFill>
              <a:latin typeface="Helvetica Neue"/>
              <a:ea typeface="Helvetica Neue"/>
              <a:cs typeface="Helvetica Neue"/>
              <a:sym typeface="Helvetica Neue"/>
            </a:endParaRPr>
          </a:p>
        </p:txBody>
      </p:sp>
      <p:pic>
        <p:nvPicPr>
          <p:cNvPr id="289" name="Google Shape;289;p32"/>
          <p:cNvPicPr preferRelativeResize="0"/>
          <p:nvPr/>
        </p:nvPicPr>
        <p:blipFill>
          <a:blip r:embed="rId3">
            <a:alphaModFix/>
          </a:blip>
          <a:stretch>
            <a:fillRect/>
          </a:stretch>
        </p:blipFill>
        <p:spPr>
          <a:xfrm>
            <a:off x="1286425" y="645225"/>
            <a:ext cx="6571126" cy="43475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3"/>
          <p:cNvSpPr txBox="1"/>
          <p:nvPr/>
        </p:nvSpPr>
        <p:spPr>
          <a:xfrm>
            <a:off x="320850" y="-398425"/>
            <a:ext cx="8502300" cy="131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latin typeface="Helvetica Neue"/>
                <a:ea typeface="Helvetica Neue"/>
                <a:cs typeface="Helvetica Neue"/>
                <a:sym typeface="Helvetica Neue"/>
              </a:rPr>
              <a:t>Each parameter in our Smart City Environmental Sentinel has a dedicated page, providing in-depth insights and real-time monitoring for comprehensive understanding and management of urban challenges.</a:t>
            </a:r>
            <a:endParaRPr b="1" sz="1200">
              <a:solidFill>
                <a:schemeClr val="dk1"/>
              </a:solidFill>
              <a:latin typeface="Helvetica Neue"/>
              <a:ea typeface="Helvetica Neue"/>
              <a:cs typeface="Helvetica Neue"/>
              <a:sym typeface="Helvetica Neue"/>
            </a:endParaRPr>
          </a:p>
          <a:p>
            <a:pPr indent="0" lvl="0" marL="0" marR="0" rtl="0" algn="l">
              <a:lnSpc>
                <a:spcPct val="100000"/>
              </a:lnSpc>
              <a:spcBef>
                <a:spcPts val="1200"/>
              </a:spcBef>
              <a:spcAft>
                <a:spcPts val="0"/>
              </a:spcAft>
              <a:buClr>
                <a:srgbClr val="000000"/>
              </a:buClr>
              <a:buSzPts val="1200"/>
              <a:buFont typeface="Arial"/>
              <a:buNone/>
            </a:pPr>
            <a:r>
              <a:t/>
            </a:r>
            <a:endParaRPr b="1" sz="1200">
              <a:solidFill>
                <a:schemeClr val="dk1"/>
              </a:solidFill>
              <a:latin typeface="Helvetica Neue"/>
              <a:ea typeface="Helvetica Neue"/>
              <a:cs typeface="Helvetica Neue"/>
              <a:sym typeface="Helvetica Neue"/>
            </a:endParaRPr>
          </a:p>
        </p:txBody>
      </p:sp>
      <p:pic>
        <p:nvPicPr>
          <p:cNvPr id="295" name="Google Shape;295;p33"/>
          <p:cNvPicPr preferRelativeResize="0"/>
          <p:nvPr/>
        </p:nvPicPr>
        <p:blipFill>
          <a:blip r:embed="rId3">
            <a:alphaModFix/>
          </a:blip>
          <a:stretch>
            <a:fillRect/>
          </a:stretch>
        </p:blipFill>
        <p:spPr>
          <a:xfrm>
            <a:off x="277825" y="580200"/>
            <a:ext cx="3296602" cy="2359774"/>
          </a:xfrm>
          <a:prstGeom prst="rect">
            <a:avLst/>
          </a:prstGeom>
          <a:noFill/>
          <a:ln>
            <a:noFill/>
          </a:ln>
        </p:spPr>
      </p:pic>
      <p:pic>
        <p:nvPicPr>
          <p:cNvPr id="296" name="Google Shape;296;p33"/>
          <p:cNvPicPr preferRelativeResize="0"/>
          <p:nvPr/>
        </p:nvPicPr>
        <p:blipFill>
          <a:blip r:embed="rId4">
            <a:alphaModFix/>
          </a:blip>
          <a:stretch>
            <a:fillRect/>
          </a:stretch>
        </p:blipFill>
        <p:spPr>
          <a:xfrm>
            <a:off x="5855350" y="815825"/>
            <a:ext cx="2814347" cy="2022276"/>
          </a:xfrm>
          <a:prstGeom prst="rect">
            <a:avLst/>
          </a:prstGeom>
          <a:noFill/>
          <a:ln>
            <a:noFill/>
          </a:ln>
        </p:spPr>
      </p:pic>
      <p:pic>
        <p:nvPicPr>
          <p:cNvPr id="297" name="Google Shape;297;p33"/>
          <p:cNvPicPr preferRelativeResize="0"/>
          <p:nvPr/>
        </p:nvPicPr>
        <p:blipFill>
          <a:blip r:embed="rId5">
            <a:alphaModFix/>
          </a:blip>
          <a:stretch>
            <a:fillRect/>
          </a:stretch>
        </p:blipFill>
        <p:spPr>
          <a:xfrm>
            <a:off x="3196575" y="3119000"/>
            <a:ext cx="3951476" cy="2194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